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761" r:id="rId1"/>
    <p:sldMasterId id="2147484365" r:id="rId2"/>
    <p:sldMasterId id="2147484477" r:id="rId3"/>
    <p:sldMasterId id="2147484777" r:id="rId4"/>
  </p:sldMasterIdLst>
  <p:notesMasterIdLst>
    <p:notesMasterId r:id="rId26"/>
  </p:notesMasterIdLst>
  <p:handoutMasterIdLst>
    <p:handoutMasterId r:id="rId27"/>
  </p:handoutMasterIdLst>
  <p:sldIdLst>
    <p:sldId id="256" r:id="rId5"/>
    <p:sldId id="357" r:id="rId6"/>
    <p:sldId id="328" r:id="rId7"/>
    <p:sldId id="350" r:id="rId8"/>
    <p:sldId id="324" r:id="rId9"/>
    <p:sldId id="346" r:id="rId10"/>
    <p:sldId id="329" r:id="rId11"/>
    <p:sldId id="330" r:id="rId12"/>
    <p:sldId id="343" r:id="rId13"/>
    <p:sldId id="301" r:id="rId14"/>
    <p:sldId id="333" r:id="rId15"/>
    <p:sldId id="334" r:id="rId16"/>
    <p:sldId id="335" r:id="rId17"/>
    <p:sldId id="338" r:id="rId18"/>
    <p:sldId id="332" r:id="rId19"/>
    <p:sldId id="339" r:id="rId20"/>
    <p:sldId id="347" r:id="rId21"/>
    <p:sldId id="351" r:id="rId22"/>
    <p:sldId id="352" r:id="rId23"/>
    <p:sldId id="319" r:id="rId24"/>
    <p:sldId id="342" r:id="rId25"/>
  </p:sldIdLst>
  <p:sldSz cx="12192000" cy="6858000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69" autoAdjust="0"/>
    <p:restoredTop sz="95455"/>
  </p:normalViewPr>
  <p:slideViewPr>
    <p:cSldViewPr snapToGrid="0" snapToObjects="1">
      <p:cViewPr varScale="1">
        <p:scale>
          <a:sx n="93" d="100"/>
          <a:sy n="93" d="100"/>
        </p:scale>
        <p:origin x="43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5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029093-1704-3145-8540-0D54A2C85706}" type="doc">
      <dgm:prSet loTypeId="urn:microsoft.com/office/officeart/2005/8/layout/hProcess9" loCatId="" qsTypeId="urn:microsoft.com/office/officeart/2005/8/quickstyle/simple1" qsCatId="simple" csTypeId="urn:microsoft.com/office/officeart/2005/8/colors/accent1_1" csCatId="accent1" phldr="1"/>
      <dgm:spPr/>
    </dgm:pt>
    <dgm:pt modelId="{2E28F96D-C071-2F4F-B186-66AF6234FA11}">
      <dgm:prSet phldrT="[Texto]"/>
      <dgm:spPr/>
      <dgm:t>
        <a:bodyPr/>
        <a:lstStyle/>
        <a:p>
          <a:r>
            <a:rPr lang="es-ES" b="1" dirty="0"/>
            <a:t>Ley General de Educación </a:t>
          </a:r>
          <a:r>
            <a:rPr lang="es-ES" dirty="0"/>
            <a:t>(Ley 115 de 1994): Art 4. Fines de la educación, 12; Art 13.  Objetivos comunes de todos los niveles, d; Art 14. Enseñanza obligatoria, e. </a:t>
          </a:r>
        </a:p>
      </dgm:t>
    </dgm:pt>
    <dgm:pt modelId="{52778449-EBAD-694B-A934-56C41932FC37}" type="parTrans" cxnId="{15A6B42E-EFCB-3F4C-8417-E9DA0F506F2E}">
      <dgm:prSet/>
      <dgm:spPr/>
      <dgm:t>
        <a:bodyPr/>
        <a:lstStyle/>
        <a:p>
          <a:endParaRPr lang="es-ES"/>
        </a:p>
      </dgm:t>
    </dgm:pt>
    <dgm:pt modelId="{15AA34C0-3C8D-F04E-B666-72FF63BC6622}" type="sibTrans" cxnId="{15A6B42E-EFCB-3F4C-8417-E9DA0F506F2E}">
      <dgm:prSet/>
      <dgm:spPr/>
      <dgm:t>
        <a:bodyPr/>
        <a:lstStyle/>
        <a:p>
          <a:endParaRPr lang="es-ES"/>
        </a:p>
      </dgm:t>
    </dgm:pt>
    <dgm:pt modelId="{E130DA67-8C35-CE46-8DB8-7BFBD62859BC}">
      <dgm:prSet phldrT="[Texto]"/>
      <dgm:spPr/>
      <dgm:t>
        <a:bodyPr/>
        <a:lstStyle/>
        <a:p>
          <a:r>
            <a:rPr lang="es-ES" b="1" dirty="0"/>
            <a:t>Decreto 1860 de 1994</a:t>
          </a:r>
          <a:r>
            <a:rPr lang="es-ES" dirty="0"/>
            <a:t>: Art 14. Contenido del proyecto educativo institucional, 6.</a:t>
          </a:r>
        </a:p>
      </dgm:t>
    </dgm:pt>
    <dgm:pt modelId="{D07B1D9B-F8AC-1449-977A-3028B53452D4}" type="parTrans" cxnId="{336AD553-C0D1-E84E-A82A-A07C89150982}">
      <dgm:prSet/>
      <dgm:spPr/>
      <dgm:t>
        <a:bodyPr/>
        <a:lstStyle/>
        <a:p>
          <a:endParaRPr lang="es-ES"/>
        </a:p>
      </dgm:t>
    </dgm:pt>
    <dgm:pt modelId="{0212334D-6E1A-384C-BB86-67FD33DBA1E3}" type="sibTrans" cxnId="{336AD553-C0D1-E84E-A82A-A07C89150982}">
      <dgm:prSet/>
      <dgm:spPr/>
      <dgm:t>
        <a:bodyPr/>
        <a:lstStyle/>
        <a:p>
          <a:endParaRPr lang="es-ES"/>
        </a:p>
      </dgm:t>
    </dgm:pt>
    <dgm:pt modelId="{C5D30F93-A446-4B43-9082-7E3FF266D097}">
      <dgm:prSet phldrT="[Texto]"/>
      <dgm:spPr/>
      <dgm:t>
        <a:bodyPr/>
        <a:lstStyle/>
        <a:p>
          <a:r>
            <a:rPr lang="es-ES" b="1" dirty="0"/>
            <a:t>Ley 1620 de 2013</a:t>
          </a:r>
          <a:r>
            <a:rPr lang="es-ES" dirty="0"/>
            <a:t>, Sistema Nacional de Convivencia Escolar y Formación para el Ejercicio de los Derechos Humanos, la Educación para la Sexualidad y la Prevención y Mitigación de la Violencia Escolar.</a:t>
          </a:r>
        </a:p>
      </dgm:t>
    </dgm:pt>
    <dgm:pt modelId="{0F220B62-0B58-CC4A-9F9A-49CDFBB244B5}" type="parTrans" cxnId="{597F4F25-BC74-754A-A6C5-DE21C5E5B12E}">
      <dgm:prSet/>
      <dgm:spPr/>
      <dgm:t>
        <a:bodyPr/>
        <a:lstStyle/>
        <a:p>
          <a:endParaRPr lang="es-ES"/>
        </a:p>
      </dgm:t>
    </dgm:pt>
    <dgm:pt modelId="{F30B8553-558F-844F-841C-B9D21871D9FA}" type="sibTrans" cxnId="{597F4F25-BC74-754A-A6C5-DE21C5E5B12E}">
      <dgm:prSet/>
      <dgm:spPr/>
      <dgm:t>
        <a:bodyPr/>
        <a:lstStyle/>
        <a:p>
          <a:endParaRPr lang="es-ES"/>
        </a:p>
      </dgm:t>
    </dgm:pt>
    <dgm:pt modelId="{4E49D157-4BD3-EA48-897C-48C3F1C4A40A}">
      <dgm:prSet/>
      <dgm:spPr/>
      <dgm:t>
        <a:bodyPr/>
        <a:lstStyle/>
        <a:p>
          <a:r>
            <a:rPr lang="es-ES" dirty="0"/>
            <a:t>Sentencia T-440 de 1992</a:t>
          </a:r>
        </a:p>
        <a:p>
          <a:r>
            <a:rPr lang="es-ES" dirty="0"/>
            <a:t>Sentencia T­562 de 2013</a:t>
          </a:r>
        </a:p>
        <a:p>
          <a:r>
            <a:rPr lang="es-ES" dirty="0"/>
            <a:t>Sentencia T­478 de 2015</a:t>
          </a:r>
        </a:p>
        <a:p>
          <a:r>
            <a:rPr lang="es-ES" dirty="0"/>
            <a:t>Sentencia C-085 de 2016</a:t>
          </a:r>
        </a:p>
      </dgm:t>
    </dgm:pt>
    <dgm:pt modelId="{BB0883A1-7BB3-0E4A-9651-1A8582C3BED1}" type="parTrans" cxnId="{3D0159E0-717C-664F-8650-A7DDFCD10526}">
      <dgm:prSet/>
      <dgm:spPr/>
      <dgm:t>
        <a:bodyPr/>
        <a:lstStyle/>
        <a:p>
          <a:endParaRPr lang="es-ES"/>
        </a:p>
      </dgm:t>
    </dgm:pt>
    <dgm:pt modelId="{B1965357-6AF4-8F45-8B83-82A346B081BD}" type="sibTrans" cxnId="{3D0159E0-717C-664F-8650-A7DDFCD10526}">
      <dgm:prSet/>
      <dgm:spPr/>
      <dgm:t>
        <a:bodyPr/>
        <a:lstStyle/>
        <a:p>
          <a:endParaRPr lang="es-ES"/>
        </a:p>
      </dgm:t>
    </dgm:pt>
    <dgm:pt modelId="{B46715D6-4429-1F47-A7DD-A00AE669CB4D}">
      <dgm:prSet/>
      <dgm:spPr/>
      <dgm:t>
        <a:bodyPr/>
        <a:lstStyle/>
        <a:p>
          <a:r>
            <a:rPr lang="cs-CZ" b="1" dirty="0"/>
            <a:t>ODS</a:t>
          </a:r>
        </a:p>
        <a:p>
          <a:r>
            <a:rPr lang="cs-CZ" dirty="0"/>
            <a:t>ODS 3, 3.3 </a:t>
          </a:r>
          <a:r>
            <a:rPr lang="cs-CZ" dirty="0" err="1"/>
            <a:t>y</a:t>
          </a:r>
          <a:r>
            <a:rPr lang="cs-CZ" dirty="0"/>
            <a:t> 3.7; ODS 4, 4.1. </a:t>
          </a:r>
          <a:r>
            <a:rPr lang="cs-CZ" dirty="0" err="1"/>
            <a:t>y</a:t>
          </a:r>
          <a:r>
            <a:rPr lang="cs-CZ" dirty="0"/>
            <a:t> 4.7.; ODS 5: 5.1, 5.2., 5.3. </a:t>
          </a:r>
          <a:r>
            <a:rPr lang="cs-CZ" dirty="0" err="1"/>
            <a:t>y</a:t>
          </a:r>
          <a:r>
            <a:rPr lang="cs-CZ" dirty="0"/>
            <a:t> 5.6.; ODS 16: 16.2.</a:t>
          </a:r>
          <a:endParaRPr lang="es-ES" dirty="0"/>
        </a:p>
      </dgm:t>
    </dgm:pt>
    <dgm:pt modelId="{B13F6B48-5565-A94E-9B2F-5AABD9AA4603}" type="parTrans" cxnId="{3D17D9EB-6535-0D4C-A9EE-7E2AEA746009}">
      <dgm:prSet/>
      <dgm:spPr/>
      <dgm:t>
        <a:bodyPr/>
        <a:lstStyle/>
        <a:p>
          <a:endParaRPr lang="es-ES"/>
        </a:p>
      </dgm:t>
    </dgm:pt>
    <dgm:pt modelId="{8BF30C30-5BD5-7F4B-B992-BCBFE0829724}" type="sibTrans" cxnId="{3D17D9EB-6535-0D4C-A9EE-7E2AEA746009}">
      <dgm:prSet/>
      <dgm:spPr/>
      <dgm:t>
        <a:bodyPr/>
        <a:lstStyle/>
        <a:p>
          <a:endParaRPr lang="es-ES"/>
        </a:p>
      </dgm:t>
    </dgm:pt>
    <dgm:pt modelId="{21F0128B-09E2-B845-9BB1-B842BBED292E}" type="pres">
      <dgm:prSet presAssocID="{24029093-1704-3145-8540-0D54A2C85706}" presName="CompostProcess" presStyleCnt="0">
        <dgm:presLayoutVars>
          <dgm:dir/>
          <dgm:resizeHandles val="exact"/>
        </dgm:presLayoutVars>
      </dgm:prSet>
      <dgm:spPr/>
    </dgm:pt>
    <dgm:pt modelId="{872D6B1E-23F7-7D44-91DD-64023B98A4B2}" type="pres">
      <dgm:prSet presAssocID="{24029093-1704-3145-8540-0D54A2C85706}" presName="arrow" presStyleLbl="bgShp" presStyleIdx="0" presStyleCnt="1"/>
      <dgm:spPr/>
    </dgm:pt>
    <dgm:pt modelId="{F387CF7A-47C7-C646-AD86-14B62CA89DC1}" type="pres">
      <dgm:prSet presAssocID="{24029093-1704-3145-8540-0D54A2C85706}" presName="linearProcess" presStyleCnt="0"/>
      <dgm:spPr/>
    </dgm:pt>
    <dgm:pt modelId="{E5CB6F60-D7BE-6443-A729-A77CFDA7CFD0}" type="pres">
      <dgm:prSet presAssocID="{2E28F96D-C071-2F4F-B186-66AF6234FA11}" presName="textNode" presStyleLbl="node1" presStyleIdx="0" presStyleCnt="5">
        <dgm:presLayoutVars>
          <dgm:bulletEnabled val="1"/>
        </dgm:presLayoutVars>
      </dgm:prSet>
      <dgm:spPr/>
    </dgm:pt>
    <dgm:pt modelId="{45D9A544-FD8B-644C-B24C-ADE06925CA50}" type="pres">
      <dgm:prSet presAssocID="{15AA34C0-3C8D-F04E-B666-72FF63BC6622}" presName="sibTrans" presStyleCnt="0"/>
      <dgm:spPr/>
    </dgm:pt>
    <dgm:pt modelId="{CCDCD8CC-49A0-E44C-8E72-71CC501023E7}" type="pres">
      <dgm:prSet presAssocID="{E130DA67-8C35-CE46-8DB8-7BFBD62859BC}" presName="textNode" presStyleLbl="node1" presStyleIdx="1" presStyleCnt="5">
        <dgm:presLayoutVars>
          <dgm:bulletEnabled val="1"/>
        </dgm:presLayoutVars>
      </dgm:prSet>
      <dgm:spPr/>
    </dgm:pt>
    <dgm:pt modelId="{FD53EE81-542B-744F-A40E-60CC0AE93546}" type="pres">
      <dgm:prSet presAssocID="{0212334D-6E1A-384C-BB86-67FD33DBA1E3}" presName="sibTrans" presStyleCnt="0"/>
      <dgm:spPr/>
    </dgm:pt>
    <dgm:pt modelId="{718EFC1A-03DB-444D-A778-9F6DBE7ADD5D}" type="pres">
      <dgm:prSet presAssocID="{C5D30F93-A446-4B43-9082-7E3FF266D097}" presName="textNode" presStyleLbl="node1" presStyleIdx="2" presStyleCnt="5">
        <dgm:presLayoutVars>
          <dgm:bulletEnabled val="1"/>
        </dgm:presLayoutVars>
      </dgm:prSet>
      <dgm:spPr/>
    </dgm:pt>
    <dgm:pt modelId="{2898B910-6C16-6141-9B1C-31E7D66CF965}" type="pres">
      <dgm:prSet presAssocID="{F30B8553-558F-844F-841C-B9D21871D9FA}" presName="sibTrans" presStyleCnt="0"/>
      <dgm:spPr/>
    </dgm:pt>
    <dgm:pt modelId="{1E341D4E-EEAD-A94A-9F48-9E0753C65A72}" type="pres">
      <dgm:prSet presAssocID="{4E49D157-4BD3-EA48-897C-48C3F1C4A40A}" presName="textNode" presStyleLbl="node1" presStyleIdx="3" presStyleCnt="5">
        <dgm:presLayoutVars>
          <dgm:bulletEnabled val="1"/>
        </dgm:presLayoutVars>
      </dgm:prSet>
      <dgm:spPr/>
    </dgm:pt>
    <dgm:pt modelId="{5F04B506-58D3-F543-B783-67C04FB8ACBF}" type="pres">
      <dgm:prSet presAssocID="{B1965357-6AF4-8F45-8B83-82A346B081BD}" presName="sibTrans" presStyleCnt="0"/>
      <dgm:spPr/>
    </dgm:pt>
    <dgm:pt modelId="{611ABF1D-0BBF-014F-BC6B-1D0F2F321A40}" type="pres">
      <dgm:prSet presAssocID="{B46715D6-4429-1F47-A7DD-A00AE669CB4D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97F4F25-BC74-754A-A6C5-DE21C5E5B12E}" srcId="{24029093-1704-3145-8540-0D54A2C85706}" destId="{C5D30F93-A446-4B43-9082-7E3FF266D097}" srcOrd="2" destOrd="0" parTransId="{0F220B62-0B58-CC4A-9F9A-49CDFBB244B5}" sibTransId="{F30B8553-558F-844F-841C-B9D21871D9FA}"/>
    <dgm:cxn modelId="{15A6B42E-EFCB-3F4C-8417-E9DA0F506F2E}" srcId="{24029093-1704-3145-8540-0D54A2C85706}" destId="{2E28F96D-C071-2F4F-B186-66AF6234FA11}" srcOrd="0" destOrd="0" parTransId="{52778449-EBAD-694B-A934-56C41932FC37}" sibTransId="{15AA34C0-3C8D-F04E-B666-72FF63BC6622}"/>
    <dgm:cxn modelId="{8934A239-F7DA-E940-A3FA-4FDB871595AB}" type="presOf" srcId="{C5D30F93-A446-4B43-9082-7E3FF266D097}" destId="{718EFC1A-03DB-444D-A778-9F6DBE7ADD5D}" srcOrd="0" destOrd="0" presId="urn:microsoft.com/office/officeart/2005/8/layout/hProcess9"/>
    <dgm:cxn modelId="{AAD1CC3D-4FCA-994F-BC4B-569D8DBB2BB7}" type="presOf" srcId="{E130DA67-8C35-CE46-8DB8-7BFBD62859BC}" destId="{CCDCD8CC-49A0-E44C-8E72-71CC501023E7}" srcOrd="0" destOrd="0" presId="urn:microsoft.com/office/officeart/2005/8/layout/hProcess9"/>
    <dgm:cxn modelId="{336AD553-C0D1-E84E-A82A-A07C89150982}" srcId="{24029093-1704-3145-8540-0D54A2C85706}" destId="{E130DA67-8C35-CE46-8DB8-7BFBD62859BC}" srcOrd="1" destOrd="0" parTransId="{D07B1D9B-F8AC-1449-977A-3028B53452D4}" sibTransId="{0212334D-6E1A-384C-BB86-67FD33DBA1E3}"/>
    <dgm:cxn modelId="{FA827368-B257-4C44-8C32-8E5D50B7C3F2}" type="presOf" srcId="{2E28F96D-C071-2F4F-B186-66AF6234FA11}" destId="{E5CB6F60-D7BE-6443-A729-A77CFDA7CFD0}" srcOrd="0" destOrd="0" presId="urn:microsoft.com/office/officeart/2005/8/layout/hProcess9"/>
    <dgm:cxn modelId="{BCEAEDA2-7828-0346-B68F-8F14DF5850A1}" type="presOf" srcId="{B46715D6-4429-1F47-A7DD-A00AE669CB4D}" destId="{611ABF1D-0BBF-014F-BC6B-1D0F2F321A40}" srcOrd="0" destOrd="0" presId="urn:microsoft.com/office/officeart/2005/8/layout/hProcess9"/>
    <dgm:cxn modelId="{C77574B0-C3B5-C840-A8D5-4E59A9F5DC86}" type="presOf" srcId="{24029093-1704-3145-8540-0D54A2C85706}" destId="{21F0128B-09E2-B845-9BB1-B842BBED292E}" srcOrd="0" destOrd="0" presId="urn:microsoft.com/office/officeart/2005/8/layout/hProcess9"/>
    <dgm:cxn modelId="{3D0159E0-717C-664F-8650-A7DDFCD10526}" srcId="{24029093-1704-3145-8540-0D54A2C85706}" destId="{4E49D157-4BD3-EA48-897C-48C3F1C4A40A}" srcOrd="3" destOrd="0" parTransId="{BB0883A1-7BB3-0E4A-9651-1A8582C3BED1}" sibTransId="{B1965357-6AF4-8F45-8B83-82A346B081BD}"/>
    <dgm:cxn modelId="{3D17D9EB-6535-0D4C-A9EE-7E2AEA746009}" srcId="{24029093-1704-3145-8540-0D54A2C85706}" destId="{B46715D6-4429-1F47-A7DD-A00AE669CB4D}" srcOrd="4" destOrd="0" parTransId="{B13F6B48-5565-A94E-9B2F-5AABD9AA4603}" sibTransId="{8BF30C30-5BD5-7F4B-B992-BCBFE0829724}"/>
    <dgm:cxn modelId="{2E0210F3-33DD-DC47-9D12-B5FE08621FA3}" type="presOf" srcId="{4E49D157-4BD3-EA48-897C-48C3F1C4A40A}" destId="{1E341D4E-EEAD-A94A-9F48-9E0753C65A72}" srcOrd="0" destOrd="0" presId="urn:microsoft.com/office/officeart/2005/8/layout/hProcess9"/>
    <dgm:cxn modelId="{DCDEF4D0-39D4-2E4B-B5F9-88E00B84907B}" type="presParOf" srcId="{21F0128B-09E2-B845-9BB1-B842BBED292E}" destId="{872D6B1E-23F7-7D44-91DD-64023B98A4B2}" srcOrd="0" destOrd="0" presId="urn:microsoft.com/office/officeart/2005/8/layout/hProcess9"/>
    <dgm:cxn modelId="{2624F6A0-8F45-314F-8C4E-BB5E48D5DB55}" type="presParOf" srcId="{21F0128B-09E2-B845-9BB1-B842BBED292E}" destId="{F387CF7A-47C7-C646-AD86-14B62CA89DC1}" srcOrd="1" destOrd="0" presId="urn:microsoft.com/office/officeart/2005/8/layout/hProcess9"/>
    <dgm:cxn modelId="{EC638927-F73B-4F4D-8161-FC5A7D400440}" type="presParOf" srcId="{F387CF7A-47C7-C646-AD86-14B62CA89DC1}" destId="{E5CB6F60-D7BE-6443-A729-A77CFDA7CFD0}" srcOrd="0" destOrd="0" presId="urn:microsoft.com/office/officeart/2005/8/layout/hProcess9"/>
    <dgm:cxn modelId="{59DF8998-0755-674C-BD91-254195F5B278}" type="presParOf" srcId="{F387CF7A-47C7-C646-AD86-14B62CA89DC1}" destId="{45D9A544-FD8B-644C-B24C-ADE06925CA50}" srcOrd="1" destOrd="0" presId="urn:microsoft.com/office/officeart/2005/8/layout/hProcess9"/>
    <dgm:cxn modelId="{8ED200C9-D55F-374A-82D0-355821D71E53}" type="presParOf" srcId="{F387CF7A-47C7-C646-AD86-14B62CA89DC1}" destId="{CCDCD8CC-49A0-E44C-8E72-71CC501023E7}" srcOrd="2" destOrd="0" presId="urn:microsoft.com/office/officeart/2005/8/layout/hProcess9"/>
    <dgm:cxn modelId="{42284107-441A-0B4B-A881-98CEE365E41E}" type="presParOf" srcId="{F387CF7A-47C7-C646-AD86-14B62CA89DC1}" destId="{FD53EE81-542B-744F-A40E-60CC0AE93546}" srcOrd="3" destOrd="0" presId="urn:microsoft.com/office/officeart/2005/8/layout/hProcess9"/>
    <dgm:cxn modelId="{385A9BDA-AF75-6843-80E9-08EB265811FF}" type="presParOf" srcId="{F387CF7A-47C7-C646-AD86-14B62CA89DC1}" destId="{718EFC1A-03DB-444D-A778-9F6DBE7ADD5D}" srcOrd="4" destOrd="0" presId="urn:microsoft.com/office/officeart/2005/8/layout/hProcess9"/>
    <dgm:cxn modelId="{C56C6DF6-E413-E346-B875-0F22FAFE71C7}" type="presParOf" srcId="{F387CF7A-47C7-C646-AD86-14B62CA89DC1}" destId="{2898B910-6C16-6141-9B1C-31E7D66CF965}" srcOrd="5" destOrd="0" presId="urn:microsoft.com/office/officeart/2005/8/layout/hProcess9"/>
    <dgm:cxn modelId="{5C44251C-18F8-014B-9714-3962C0769F25}" type="presParOf" srcId="{F387CF7A-47C7-C646-AD86-14B62CA89DC1}" destId="{1E341D4E-EEAD-A94A-9F48-9E0753C65A72}" srcOrd="6" destOrd="0" presId="urn:microsoft.com/office/officeart/2005/8/layout/hProcess9"/>
    <dgm:cxn modelId="{77FC7375-A9B1-F341-8D30-CA79C0FE6367}" type="presParOf" srcId="{F387CF7A-47C7-C646-AD86-14B62CA89DC1}" destId="{5F04B506-58D3-F543-B783-67C04FB8ACBF}" srcOrd="7" destOrd="0" presId="urn:microsoft.com/office/officeart/2005/8/layout/hProcess9"/>
    <dgm:cxn modelId="{3539D2FB-08BF-004C-82A7-469E9FC5AF04}" type="presParOf" srcId="{F387CF7A-47C7-C646-AD86-14B62CA89DC1}" destId="{611ABF1D-0BBF-014F-BC6B-1D0F2F321A4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834886-907A-DC4E-AEBA-F3945F48EC20}" type="doc">
      <dgm:prSet loTypeId="urn:microsoft.com/office/officeart/2005/8/layout/vList3" loCatId="" qsTypeId="urn:microsoft.com/office/officeart/2005/8/quickstyle/simple2" qsCatId="simple" csTypeId="urn:microsoft.com/office/officeart/2005/8/colors/accent2_1" csCatId="accent2" phldr="1"/>
      <dgm:spPr/>
    </dgm:pt>
    <dgm:pt modelId="{8AFFB117-45FA-0846-9CA2-E76BA915F004}">
      <dgm:prSet phldrT="[Texto]" custT="1"/>
      <dgm:spPr/>
      <dgm:t>
        <a:bodyPr/>
        <a:lstStyle/>
        <a:p>
          <a:r>
            <a:rPr lang="es-ES" sz="2000" dirty="0"/>
            <a:t>Mejora los conocimientos y las actitudes relacionadas</a:t>
          </a:r>
          <a:r>
            <a:rPr lang="es-ES" sz="2000" baseline="0" dirty="0"/>
            <a:t> con la sexualidad y la salud sexual y reproductiva</a:t>
          </a:r>
          <a:endParaRPr lang="es-ES" sz="2000" dirty="0"/>
        </a:p>
      </dgm:t>
    </dgm:pt>
    <dgm:pt modelId="{436E9B7B-37EF-EC49-824B-43A4673DBBF8}" type="parTrans" cxnId="{CA1D94FD-DC6F-6D4B-A68F-E9C12EFE30DE}">
      <dgm:prSet/>
      <dgm:spPr/>
      <dgm:t>
        <a:bodyPr/>
        <a:lstStyle/>
        <a:p>
          <a:endParaRPr lang="es-ES" sz="2000"/>
        </a:p>
      </dgm:t>
    </dgm:pt>
    <dgm:pt modelId="{38D9EBA3-00B6-5243-939E-D50F8FFE1DE2}" type="sibTrans" cxnId="{CA1D94FD-DC6F-6D4B-A68F-E9C12EFE30DE}">
      <dgm:prSet/>
      <dgm:spPr/>
      <dgm:t>
        <a:bodyPr/>
        <a:lstStyle/>
        <a:p>
          <a:endParaRPr lang="es-ES" sz="2000"/>
        </a:p>
      </dgm:t>
    </dgm:pt>
    <dgm:pt modelId="{F6370508-691D-2346-B74B-84832E5CBB43}">
      <dgm:prSet phldrT="[Texto]" custT="1"/>
      <dgm:spPr/>
      <dgm:t>
        <a:bodyPr/>
        <a:lstStyle/>
        <a:p>
          <a:r>
            <a:rPr lang="es-ES" sz="2000" dirty="0"/>
            <a:t>Retrasa el inicio de las relaciones sexuales y reduce los embarazos no planeados</a:t>
          </a:r>
        </a:p>
      </dgm:t>
    </dgm:pt>
    <dgm:pt modelId="{AD42FD37-EDBF-E74B-A58E-C435D5EF2095}" type="parTrans" cxnId="{0BC33C20-7F09-A24F-809F-8C56C72D91D9}">
      <dgm:prSet/>
      <dgm:spPr/>
      <dgm:t>
        <a:bodyPr/>
        <a:lstStyle/>
        <a:p>
          <a:endParaRPr lang="es-ES" sz="2000"/>
        </a:p>
      </dgm:t>
    </dgm:pt>
    <dgm:pt modelId="{F91483E0-E936-544A-9F80-0175753D7A34}" type="sibTrans" cxnId="{0BC33C20-7F09-A24F-809F-8C56C72D91D9}">
      <dgm:prSet/>
      <dgm:spPr/>
      <dgm:t>
        <a:bodyPr/>
        <a:lstStyle/>
        <a:p>
          <a:endParaRPr lang="es-ES" sz="2000"/>
        </a:p>
      </dgm:t>
    </dgm:pt>
    <dgm:pt modelId="{2F39192F-9EA6-6D4C-ADAB-0153DEFDAB65}">
      <dgm:prSet phldrT="[Texto]" custT="1"/>
      <dgm:spPr/>
      <dgm:t>
        <a:bodyPr/>
        <a:lstStyle/>
        <a:p>
          <a:r>
            <a:rPr lang="es-ES" sz="2000" dirty="0"/>
            <a:t>Fomenta la creación de relaciones respetuosas e igualitarias</a:t>
          </a:r>
          <a:r>
            <a:rPr lang="es-ES" sz="2000" baseline="0" dirty="0"/>
            <a:t> </a:t>
          </a:r>
          <a:r>
            <a:rPr lang="es-ES" sz="2000" dirty="0"/>
            <a:t>que se basen en la empatía y el entendimiento</a:t>
          </a:r>
        </a:p>
      </dgm:t>
    </dgm:pt>
    <dgm:pt modelId="{85A4CF6A-5976-B54D-8A0E-44AE5DE34B20}" type="parTrans" cxnId="{595FCF8E-FFCD-0E47-AC5C-399AE2E6ABE9}">
      <dgm:prSet/>
      <dgm:spPr/>
      <dgm:t>
        <a:bodyPr/>
        <a:lstStyle/>
        <a:p>
          <a:endParaRPr lang="es-ES" sz="2000"/>
        </a:p>
      </dgm:t>
    </dgm:pt>
    <dgm:pt modelId="{433C213D-4A0A-444E-999C-9680B32E346F}" type="sibTrans" cxnId="{595FCF8E-FFCD-0E47-AC5C-399AE2E6ABE9}">
      <dgm:prSet/>
      <dgm:spPr/>
      <dgm:t>
        <a:bodyPr/>
        <a:lstStyle/>
        <a:p>
          <a:endParaRPr lang="es-ES" sz="2000"/>
        </a:p>
      </dgm:t>
    </dgm:pt>
    <dgm:pt modelId="{578767BA-F4BF-554F-B20A-C816E0E0D110}">
      <dgm:prSet custT="1"/>
      <dgm:spPr/>
      <dgm:t>
        <a:bodyPr/>
        <a:lstStyle/>
        <a:p>
          <a:r>
            <a:rPr lang="es-ES" sz="2000" dirty="0"/>
            <a:t>Menor frecuencia en las relaciones sexuales, menor cantidad de parejas sexuales, aumenta el uso de m</a:t>
          </a:r>
          <a:r>
            <a:rPr lang="es-ES_tradnl" sz="2000" dirty="0" err="1"/>
            <a:t>étodo</a:t>
          </a:r>
          <a:r>
            <a:rPr lang="es-ES_tradnl" sz="2000" dirty="0"/>
            <a:t> anticonceptivos</a:t>
          </a:r>
          <a:r>
            <a:rPr lang="es-ES_tradnl" sz="2000" baseline="0" dirty="0"/>
            <a:t> modernos</a:t>
          </a:r>
          <a:endParaRPr lang="es-ES" sz="2000" dirty="0"/>
        </a:p>
      </dgm:t>
    </dgm:pt>
    <dgm:pt modelId="{A53093A1-49A8-A648-AD08-2487C44C99D4}" type="parTrans" cxnId="{EE46B58D-F602-4C47-A7F2-640031702349}">
      <dgm:prSet/>
      <dgm:spPr/>
      <dgm:t>
        <a:bodyPr/>
        <a:lstStyle/>
        <a:p>
          <a:endParaRPr lang="es-ES" sz="2000"/>
        </a:p>
      </dgm:t>
    </dgm:pt>
    <dgm:pt modelId="{06530BD3-00A4-284A-9008-0521E7367884}" type="sibTrans" cxnId="{EE46B58D-F602-4C47-A7F2-640031702349}">
      <dgm:prSet/>
      <dgm:spPr/>
      <dgm:t>
        <a:bodyPr/>
        <a:lstStyle/>
        <a:p>
          <a:endParaRPr lang="es-ES" sz="2000"/>
        </a:p>
      </dgm:t>
    </dgm:pt>
    <dgm:pt modelId="{E81DD83D-B777-574A-8CED-08D67B870618}">
      <dgm:prSet custT="1"/>
      <dgm:spPr/>
      <dgm:t>
        <a:bodyPr/>
        <a:lstStyle/>
        <a:p>
          <a:r>
            <a:rPr lang="es-ES" sz="2000" dirty="0"/>
            <a:t>Contribuye</a:t>
          </a:r>
          <a:r>
            <a:rPr lang="es-ES" sz="2000" baseline="0" dirty="0"/>
            <a:t> a la equidad de g</a:t>
          </a:r>
          <a:r>
            <a:rPr lang="es-ES_tradnl" sz="2000" baseline="0" dirty="0" err="1"/>
            <a:t>énero</a:t>
          </a:r>
          <a:r>
            <a:rPr lang="es-ES_tradnl" sz="2000" baseline="0" dirty="0"/>
            <a:t> y al fortalecimiento de la confianza y la identidad</a:t>
          </a:r>
          <a:endParaRPr lang="es-ES" sz="2000" dirty="0"/>
        </a:p>
      </dgm:t>
    </dgm:pt>
    <dgm:pt modelId="{A5664440-8D15-3243-AA4F-91ED760C820A}" type="parTrans" cxnId="{FECF4AE9-FDEF-3043-9AF9-A51CA3CFF58A}">
      <dgm:prSet/>
      <dgm:spPr/>
      <dgm:t>
        <a:bodyPr/>
        <a:lstStyle/>
        <a:p>
          <a:endParaRPr lang="es-ES" sz="2000"/>
        </a:p>
      </dgm:t>
    </dgm:pt>
    <dgm:pt modelId="{16A325D3-8470-C441-87A9-CF736267AD53}" type="sibTrans" cxnId="{FECF4AE9-FDEF-3043-9AF9-A51CA3CFF58A}">
      <dgm:prSet/>
      <dgm:spPr/>
      <dgm:t>
        <a:bodyPr/>
        <a:lstStyle/>
        <a:p>
          <a:endParaRPr lang="es-ES" sz="2000"/>
        </a:p>
      </dgm:t>
    </dgm:pt>
    <dgm:pt modelId="{089D869F-DBF2-2747-BAD4-EBF4DBD2B0E7}">
      <dgm:prSet custT="1"/>
      <dgm:spPr/>
      <dgm:t>
        <a:bodyPr/>
        <a:lstStyle/>
        <a:p>
          <a:r>
            <a:rPr lang="es-ES" sz="2000" dirty="0"/>
            <a:t>Aumenta la </a:t>
          </a:r>
          <a:r>
            <a:rPr lang="es-ES" sz="2000" dirty="0" err="1"/>
            <a:t>comunicaci</a:t>
          </a:r>
          <a:r>
            <a:rPr lang="es-ES_tradnl" sz="2000" dirty="0" err="1"/>
            <a:t>ón</a:t>
          </a:r>
          <a:r>
            <a:rPr lang="es-ES_tradnl" sz="2000" dirty="0"/>
            <a:t> con</a:t>
          </a:r>
          <a:r>
            <a:rPr lang="es-ES_tradnl" sz="2000" baseline="0" dirty="0"/>
            <a:t> padres y madres, sobre la sexualidad, conciencia de los derechos y autoeficacia</a:t>
          </a:r>
          <a:endParaRPr lang="es-ES" sz="2000" dirty="0"/>
        </a:p>
      </dgm:t>
    </dgm:pt>
    <dgm:pt modelId="{EBECDBAF-4F06-FE43-9B88-F0AFC5DDECD8}" type="parTrans" cxnId="{538DADE9-9EAC-8548-BD79-7166142788F6}">
      <dgm:prSet/>
      <dgm:spPr/>
      <dgm:t>
        <a:bodyPr/>
        <a:lstStyle/>
        <a:p>
          <a:endParaRPr lang="es-ES" sz="2000"/>
        </a:p>
      </dgm:t>
    </dgm:pt>
    <dgm:pt modelId="{2B6F8B82-3132-1B45-B01E-D51338F280A0}" type="sibTrans" cxnId="{538DADE9-9EAC-8548-BD79-7166142788F6}">
      <dgm:prSet/>
      <dgm:spPr/>
      <dgm:t>
        <a:bodyPr/>
        <a:lstStyle/>
        <a:p>
          <a:endParaRPr lang="es-ES" sz="2000"/>
        </a:p>
      </dgm:t>
    </dgm:pt>
    <dgm:pt modelId="{D65F432F-8DD5-E541-A35D-7FA8778C1B22}" type="pres">
      <dgm:prSet presAssocID="{9F834886-907A-DC4E-AEBA-F3945F48EC20}" presName="linearFlow" presStyleCnt="0">
        <dgm:presLayoutVars>
          <dgm:dir/>
          <dgm:resizeHandles val="exact"/>
        </dgm:presLayoutVars>
      </dgm:prSet>
      <dgm:spPr/>
    </dgm:pt>
    <dgm:pt modelId="{C422AFF1-3606-F347-8D5F-E80980F3CBD7}" type="pres">
      <dgm:prSet presAssocID="{8AFFB117-45FA-0846-9CA2-E76BA915F004}" presName="composite" presStyleCnt="0"/>
      <dgm:spPr/>
    </dgm:pt>
    <dgm:pt modelId="{4137C7F5-AF59-5241-9455-AE5E38AEC86B}" type="pres">
      <dgm:prSet presAssocID="{8AFFB117-45FA-0846-9CA2-E76BA915F004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10D830C1-C8FE-C544-9911-2E131B9C17CE}" type="pres">
      <dgm:prSet presAssocID="{8AFFB117-45FA-0846-9CA2-E76BA915F004}" presName="txShp" presStyleLbl="node1" presStyleIdx="0" presStyleCnt="6">
        <dgm:presLayoutVars>
          <dgm:bulletEnabled val="1"/>
        </dgm:presLayoutVars>
      </dgm:prSet>
      <dgm:spPr/>
    </dgm:pt>
    <dgm:pt modelId="{7F0DA963-6D98-FB4D-AEE7-0A91486B60D5}" type="pres">
      <dgm:prSet presAssocID="{38D9EBA3-00B6-5243-939E-D50F8FFE1DE2}" presName="spacing" presStyleCnt="0"/>
      <dgm:spPr/>
    </dgm:pt>
    <dgm:pt modelId="{316C7268-654A-2D4D-B0E9-17988D1DF965}" type="pres">
      <dgm:prSet presAssocID="{F6370508-691D-2346-B74B-84832E5CBB43}" presName="composite" presStyleCnt="0"/>
      <dgm:spPr/>
    </dgm:pt>
    <dgm:pt modelId="{6FE86FB0-2DF7-D64B-B143-B5B0228AB4AC}" type="pres">
      <dgm:prSet presAssocID="{F6370508-691D-2346-B74B-84832E5CBB43}" presName="imgShp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8FE5AEF3-B95B-EA4F-AE6A-8913259BE536}" type="pres">
      <dgm:prSet presAssocID="{F6370508-691D-2346-B74B-84832E5CBB43}" presName="txShp" presStyleLbl="node1" presStyleIdx="1" presStyleCnt="6">
        <dgm:presLayoutVars>
          <dgm:bulletEnabled val="1"/>
        </dgm:presLayoutVars>
      </dgm:prSet>
      <dgm:spPr/>
    </dgm:pt>
    <dgm:pt modelId="{AD2FA44A-1753-CC4B-98B2-AD04760C9807}" type="pres">
      <dgm:prSet presAssocID="{F91483E0-E936-544A-9F80-0175753D7A34}" presName="spacing" presStyleCnt="0"/>
      <dgm:spPr/>
    </dgm:pt>
    <dgm:pt modelId="{3EE0F399-DCE0-5A4A-9F23-030AC9948C60}" type="pres">
      <dgm:prSet presAssocID="{2F39192F-9EA6-6D4C-ADAB-0153DEFDAB65}" presName="composite" presStyleCnt="0"/>
      <dgm:spPr/>
    </dgm:pt>
    <dgm:pt modelId="{14528D04-5975-2F48-9E85-5C18DA333996}" type="pres">
      <dgm:prSet presAssocID="{2F39192F-9EA6-6D4C-ADAB-0153DEFDAB65}" presName="imgShp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1C3C4086-BBF3-7342-9EA5-9B068A588FB3}" type="pres">
      <dgm:prSet presAssocID="{2F39192F-9EA6-6D4C-ADAB-0153DEFDAB65}" presName="txShp" presStyleLbl="node1" presStyleIdx="2" presStyleCnt="6">
        <dgm:presLayoutVars>
          <dgm:bulletEnabled val="1"/>
        </dgm:presLayoutVars>
      </dgm:prSet>
      <dgm:spPr/>
    </dgm:pt>
    <dgm:pt modelId="{BB7C0A8A-D929-BA46-9268-27D8E1A8EC6E}" type="pres">
      <dgm:prSet presAssocID="{433C213D-4A0A-444E-999C-9680B32E346F}" presName="spacing" presStyleCnt="0"/>
      <dgm:spPr/>
    </dgm:pt>
    <dgm:pt modelId="{E7066003-2DB8-CC45-AFCE-BE3D915908D8}" type="pres">
      <dgm:prSet presAssocID="{578767BA-F4BF-554F-B20A-C816E0E0D110}" presName="composite" presStyleCnt="0"/>
      <dgm:spPr/>
    </dgm:pt>
    <dgm:pt modelId="{6CF05E21-74B0-AD49-BE52-620528F51862}" type="pres">
      <dgm:prSet presAssocID="{578767BA-F4BF-554F-B20A-C816E0E0D110}" presName="imgShp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94B50A68-E2A0-6946-A859-0A4697F1E1B6}" type="pres">
      <dgm:prSet presAssocID="{578767BA-F4BF-554F-B20A-C816E0E0D110}" presName="txShp" presStyleLbl="node1" presStyleIdx="3" presStyleCnt="6" custScaleX="99479" custLinFactNeighborX="270" custLinFactNeighborY="5134">
        <dgm:presLayoutVars>
          <dgm:bulletEnabled val="1"/>
        </dgm:presLayoutVars>
      </dgm:prSet>
      <dgm:spPr/>
    </dgm:pt>
    <dgm:pt modelId="{426F7218-775F-004F-AE31-F25246A30951}" type="pres">
      <dgm:prSet presAssocID="{06530BD3-00A4-284A-9008-0521E7367884}" presName="spacing" presStyleCnt="0"/>
      <dgm:spPr/>
    </dgm:pt>
    <dgm:pt modelId="{267625A7-5C52-2242-8E0A-2F4ACAA33B2A}" type="pres">
      <dgm:prSet presAssocID="{E81DD83D-B777-574A-8CED-08D67B870618}" presName="composite" presStyleCnt="0"/>
      <dgm:spPr/>
    </dgm:pt>
    <dgm:pt modelId="{C00A1028-859C-164C-9057-A18BB3D4220D}" type="pres">
      <dgm:prSet presAssocID="{E81DD83D-B777-574A-8CED-08D67B870618}" presName="imgShp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32E6C78-4C8B-9E40-B17D-5E9BB43B2B8E}" type="pres">
      <dgm:prSet presAssocID="{E81DD83D-B777-574A-8CED-08D67B870618}" presName="txShp" presStyleLbl="node1" presStyleIdx="4" presStyleCnt="6">
        <dgm:presLayoutVars>
          <dgm:bulletEnabled val="1"/>
        </dgm:presLayoutVars>
      </dgm:prSet>
      <dgm:spPr/>
    </dgm:pt>
    <dgm:pt modelId="{7D131A63-778A-3346-A569-C46E6E6CE626}" type="pres">
      <dgm:prSet presAssocID="{16A325D3-8470-C441-87A9-CF736267AD53}" presName="spacing" presStyleCnt="0"/>
      <dgm:spPr/>
    </dgm:pt>
    <dgm:pt modelId="{E12F6B60-390F-4845-B002-988F7571296F}" type="pres">
      <dgm:prSet presAssocID="{089D869F-DBF2-2747-BAD4-EBF4DBD2B0E7}" presName="composite" presStyleCnt="0"/>
      <dgm:spPr/>
    </dgm:pt>
    <dgm:pt modelId="{B1E736F5-6C42-3843-8442-E26B17841A48}" type="pres">
      <dgm:prSet presAssocID="{089D869F-DBF2-2747-BAD4-EBF4DBD2B0E7}" presName="imgShp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3A01E0E5-9806-EC41-91A1-A44D229FFA0A}" type="pres">
      <dgm:prSet presAssocID="{089D869F-DBF2-2747-BAD4-EBF4DBD2B0E7}" presName="txShp" presStyleLbl="node1" presStyleIdx="5" presStyleCnt="6">
        <dgm:presLayoutVars>
          <dgm:bulletEnabled val="1"/>
        </dgm:presLayoutVars>
      </dgm:prSet>
      <dgm:spPr/>
    </dgm:pt>
  </dgm:ptLst>
  <dgm:cxnLst>
    <dgm:cxn modelId="{0BC33C20-7F09-A24F-809F-8C56C72D91D9}" srcId="{9F834886-907A-DC4E-AEBA-F3945F48EC20}" destId="{F6370508-691D-2346-B74B-84832E5CBB43}" srcOrd="1" destOrd="0" parTransId="{AD42FD37-EDBF-E74B-A58E-C435D5EF2095}" sibTransId="{F91483E0-E936-544A-9F80-0175753D7A34}"/>
    <dgm:cxn modelId="{1B02FF21-D06C-B24A-95BF-5879784CC2C0}" type="presOf" srcId="{9F834886-907A-DC4E-AEBA-F3945F48EC20}" destId="{D65F432F-8DD5-E541-A35D-7FA8778C1B22}" srcOrd="0" destOrd="0" presId="urn:microsoft.com/office/officeart/2005/8/layout/vList3"/>
    <dgm:cxn modelId="{577E9937-EB1A-7642-85F9-6531D0CC1D2D}" type="presOf" srcId="{578767BA-F4BF-554F-B20A-C816E0E0D110}" destId="{94B50A68-E2A0-6946-A859-0A4697F1E1B6}" srcOrd="0" destOrd="0" presId="urn:microsoft.com/office/officeart/2005/8/layout/vList3"/>
    <dgm:cxn modelId="{BB6E8E49-4066-6B43-973D-646233477056}" type="presOf" srcId="{089D869F-DBF2-2747-BAD4-EBF4DBD2B0E7}" destId="{3A01E0E5-9806-EC41-91A1-A44D229FFA0A}" srcOrd="0" destOrd="0" presId="urn:microsoft.com/office/officeart/2005/8/layout/vList3"/>
    <dgm:cxn modelId="{EE46B58D-F602-4C47-A7F2-640031702349}" srcId="{9F834886-907A-DC4E-AEBA-F3945F48EC20}" destId="{578767BA-F4BF-554F-B20A-C816E0E0D110}" srcOrd="3" destOrd="0" parTransId="{A53093A1-49A8-A648-AD08-2487C44C99D4}" sibTransId="{06530BD3-00A4-284A-9008-0521E7367884}"/>
    <dgm:cxn modelId="{595FCF8E-FFCD-0E47-AC5C-399AE2E6ABE9}" srcId="{9F834886-907A-DC4E-AEBA-F3945F48EC20}" destId="{2F39192F-9EA6-6D4C-ADAB-0153DEFDAB65}" srcOrd="2" destOrd="0" parTransId="{85A4CF6A-5976-B54D-8A0E-44AE5DE34B20}" sibTransId="{433C213D-4A0A-444E-999C-9680B32E346F}"/>
    <dgm:cxn modelId="{8F62F193-793A-DD4D-BB88-39819F0CA6D3}" type="presOf" srcId="{F6370508-691D-2346-B74B-84832E5CBB43}" destId="{8FE5AEF3-B95B-EA4F-AE6A-8913259BE536}" srcOrd="0" destOrd="0" presId="urn:microsoft.com/office/officeart/2005/8/layout/vList3"/>
    <dgm:cxn modelId="{13055CE2-F290-3D4F-B016-BA15717118E3}" type="presOf" srcId="{E81DD83D-B777-574A-8CED-08D67B870618}" destId="{932E6C78-4C8B-9E40-B17D-5E9BB43B2B8E}" srcOrd="0" destOrd="0" presId="urn:microsoft.com/office/officeart/2005/8/layout/vList3"/>
    <dgm:cxn modelId="{FECF4AE9-FDEF-3043-9AF9-A51CA3CFF58A}" srcId="{9F834886-907A-DC4E-AEBA-F3945F48EC20}" destId="{E81DD83D-B777-574A-8CED-08D67B870618}" srcOrd="4" destOrd="0" parTransId="{A5664440-8D15-3243-AA4F-91ED760C820A}" sibTransId="{16A325D3-8470-C441-87A9-CF736267AD53}"/>
    <dgm:cxn modelId="{538DADE9-9EAC-8548-BD79-7166142788F6}" srcId="{9F834886-907A-DC4E-AEBA-F3945F48EC20}" destId="{089D869F-DBF2-2747-BAD4-EBF4DBD2B0E7}" srcOrd="5" destOrd="0" parTransId="{EBECDBAF-4F06-FE43-9B88-F0AFC5DDECD8}" sibTransId="{2B6F8B82-3132-1B45-B01E-D51338F280A0}"/>
    <dgm:cxn modelId="{FDC7CDFA-EFB8-964A-B33E-7A46FF0B2720}" type="presOf" srcId="{2F39192F-9EA6-6D4C-ADAB-0153DEFDAB65}" destId="{1C3C4086-BBF3-7342-9EA5-9B068A588FB3}" srcOrd="0" destOrd="0" presId="urn:microsoft.com/office/officeart/2005/8/layout/vList3"/>
    <dgm:cxn modelId="{B5A722FC-AC39-3E4C-B435-EF43B85044A5}" type="presOf" srcId="{8AFFB117-45FA-0846-9CA2-E76BA915F004}" destId="{10D830C1-C8FE-C544-9911-2E131B9C17CE}" srcOrd="0" destOrd="0" presId="urn:microsoft.com/office/officeart/2005/8/layout/vList3"/>
    <dgm:cxn modelId="{CA1D94FD-DC6F-6D4B-A68F-E9C12EFE30DE}" srcId="{9F834886-907A-DC4E-AEBA-F3945F48EC20}" destId="{8AFFB117-45FA-0846-9CA2-E76BA915F004}" srcOrd="0" destOrd="0" parTransId="{436E9B7B-37EF-EC49-824B-43A4673DBBF8}" sibTransId="{38D9EBA3-00B6-5243-939E-D50F8FFE1DE2}"/>
    <dgm:cxn modelId="{B50167D5-51C3-5945-835F-2EFD1242C84A}" type="presParOf" srcId="{D65F432F-8DD5-E541-A35D-7FA8778C1B22}" destId="{C422AFF1-3606-F347-8D5F-E80980F3CBD7}" srcOrd="0" destOrd="0" presId="urn:microsoft.com/office/officeart/2005/8/layout/vList3"/>
    <dgm:cxn modelId="{E95B19C7-CB39-F94A-9659-1EF7E45CAC8C}" type="presParOf" srcId="{C422AFF1-3606-F347-8D5F-E80980F3CBD7}" destId="{4137C7F5-AF59-5241-9455-AE5E38AEC86B}" srcOrd="0" destOrd="0" presId="urn:microsoft.com/office/officeart/2005/8/layout/vList3"/>
    <dgm:cxn modelId="{DF5A02A5-7931-F543-9AC7-A0C4E94A76D5}" type="presParOf" srcId="{C422AFF1-3606-F347-8D5F-E80980F3CBD7}" destId="{10D830C1-C8FE-C544-9911-2E131B9C17CE}" srcOrd="1" destOrd="0" presId="urn:microsoft.com/office/officeart/2005/8/layout/vList3"/>
    <dgm:cxn modelId="{9F6DC840-16FF-FC48-83FC-0FEE5E610D3E}" type="presParOf" srcId="{D65F432F-8DD5-E541-A35D-7FA8778C1B22}" destId="{7F0DA963-6D98-FB4D-AEE7-0A91486B60D5}" srcOrd="1" destOrd="0" presId="urn:microsoft.com/office/officeart/2005/8/layout/vList3"/>
    <dgm:cxn modelId="{849E8AC8-C74C-E54B-A794-214F099BF6C7}" type="presParOf" srcId="{D65F432F-8DD5-E541-A35D-7FA8778C1B22}" destId="{316C7268-654A-2D4D-B0E9-17988D1DF965}" srcOrd="2" destOrd="0" presId="urn:microsoft.com/office/officeart/2005/8/layout/vList3"/>
    <dgm:cxn modelId="{4245749F-D9F0-E147-BD08-91D3D2AB0608}" type="presParOf" srcId="{316C7268-654A-2D4D-B0E9-17988D1DF965}" destId="{6FE86FB0-2DF7-D64B-B143-B5B0228AB4AC}" srcOrd="0" destOrd="0" presId="urn:microsoft.com/office/officeart/2005/8/layout/vList3"/>
    <dgm:cxn modelId="{ED79EF34-D23D-4449-89AB-9168739D1DB2}" type="presParOf" srcId="{316C7268-654A-2D4D-B0E9-17988D1DF965}" destId="{8FE5AEF3-B95B-EA4F-AE6A-8913259BE536}" srcOrd="1" destOrd="0" presId="urn:microsoft.com/office/officeart/2005/8/layout/vList3"/>
    <dgm:cxn modelId="{EE98C90D-7C3A-FD49-A0C0-7A6A6186269B}" type="presParOf" srcId="{D65F432F-8DD5-E541-A35D-7FA8778C1B22}" destId="{AD2FA44A-1753-CC4B-98B2-AD04760C9807}" srcOrd="3" destOrd="0" presId="urn:microsoft.com/office/officeart/2005/8/layout/vList3"/>
    <dgm:cxn modelId="{9F56CFA4-8C9D-5C41-A7CA-88EC0B8DCA7D}" type="presParOf" srcId="{D65F432F-8DD5-E541-A35D-7FA8778C1B22}" destId="{3EE0F399-DCE0-5A4A-9F23-030AC9948C60}" srcOrd="4" destOrd="0" presId="urn:microsoft.com/office/officeart/2005/8/layout/vList3"/>
    <dgm:cxn modelId="{090C53E2-42A7-B448-ACF2-943D04143720}" type="presParOf" srcId="{3EE0F399-DCE0-5A4A-9F23-030AC9948C60}" destId="{14528D04-5975-2F48-9E85-5C18DA333996}" srcOrd="0" destOrd="0" presId="urn:microsoft.com/office/officeart/2005/8/layout/vList3"/>
    <dgm:cxn modelId="{B8BDBDD0-71A1-0B4C-B734-F1A7C85213C1}" type="presParOf" srcId="{3EE0F399-DCE0-5A4A-9F23-030AC9948C60}" destId="{1C3C4086-BBF3-7342-9EA5-9B068A588FB3}" srcOrd="1" destOrd="0" presId="urn:microsoft.com/office/officeart/2005/8/layout/vList3"/>
    <dgm:cxn modelId="{199A0AFD-A9B5-EF41-BFDD-F13A11313C88}" type="presParOf" srcId="{D65F432F-8DD5-E541-A35D-7FA8778C1B22}" destId="{BB7C0A8A-D929-BA46-9268-27D8E1A8EC6E}" srcOrd="5" destOrd="0" presId="urn:microsoft.com/office/officeart/2005/8/layout/vList3"/>
    <dgm:cxn modelId="{0EDD3AE6-D1DD-CF42-A8B5-30BD73D435A5}" type="presParOf" srcId="{D65F432F-8DD5-E541-A35D-7FA8778C1B22}" destId="{E7066003-2DB8-CC45-AFCE-BE3D915908D8}" srcOrd="6" destOrd="0" presId="urn:microsoft.com/office/officeart/2005/8/layout/vList3"/>
    <dgm:cxn modelId="{91B045A0-0455-4941-8BFF-7F8E5C2E9F8E}" type="presParOf" srcId="{E7066003-2DB8-CC45-AFCE-BE3D915908D8}" destId="{6CF05E21-74B0-AD49-BE52-620528F51862}" srcOrd="0" destOrd="0" presId="urn:microsoft.com/office/officeart/2005/8/layout/vList3"/>
    <dgm:cxn modelId="{2FBB7DCF-27AD-D24E-A378-D16D681AA05D}" type="presParOf" srcId="{E7066003-2DB8-CC45-AFCE-BE3D915908D8}" destId="{94B50A68-E2A0-6946-A859-0A4697F1E1B6}" srcOrd="1" destOrd="0" presId="urn:microsoft.com/office/officeart/2005/8/layout/vList3"/>
    <dgm:cxn modelId="{6A09E6E4-4413-5D43-B2E7-38600B7AA983}" type="presParOf" srcId="{D65F432F-8DD5-E541-A35D-7FA8778C1B22}" destId="{426F7218-775F-004F-AE31-F25246A30951}" srcOrd="7" destOrd="0" presId="urn:microsoft.com/office/officeart/2005/8/layout/vList3"/>
    <dgm:cxn modelId="{A83F4448-0AFA-4D40-8745-310AD45AF320}" type="presParOf" srcId="{D65F432F-8DD5-E541-A35D-7FA8778C1B22}" destId="{267625A7-5C52-2242-8E0A-2F4ACAA33B2A}" srcOrd="8" destOrd="0" presId="urn:microsoft.com/office/officeart/2005/8/layout/vList3"/>
    <dgm:cxn modelId="{699D3C12-AB6B-B44A-97EB-A04C33FDFE9E}" type="presParOf" srcId="{267625A7-5C52-2242-8E0A-2F4ACAA33B2A}" destId="{C00A1028-859C-164C-9057-A18BB3D4220D}" srcOrd="0" destOrd="0" presId="urn:microsoft.com/office/officeart/2005/8/layout/vList3"/>
    <dgm:cxn modelId="{2AE38977-02D7-144F-A2BA-986FCE19548F}" type="presParOf" srcId="{267625A7-5C52-2242-8E0A-2F4ACAA33B2A}" destId="{932E6C78-4C8B-9E40-B17D-5E9BB43B2B8E}" srcOrd="1" destOrd="0" presId="urn:microsoft.com/office/officeart/2005/8/layout/vList3"/>
    <dgm:cxn modelId="{85759BCE-5433-E84E-8118-E583B3F9F193}" type="presParOf" srcId="{D65F432F-8DD5-E541-A35D-7FA8778C1B22}" destId="{7D131A63-778A-3346-A569-C46E6E6CE626}" srcOrd="9" destOrd="0" presId="urn:microsoft.com/office/officeart/2005/8/layout/vList3"/>
    <dgm:cxn modelId="{76515AC7-888C-4C4C-BC50-7321028C1A0A}" type="presParOf" srcId="{D65F432F-8DD5-E541-A35D-7FA8778C1B22}" destId="{E12F6B60-390F-4845-B002-988F7571296F}" srcOrd="10" destOrd="0" presId="urn:microsoft.com/office/officeart/2005/8/layout/vList3"/>
    <dgm:cxn modelId="{4AB1B2A9-2D74-B04A-AAF1-AEB18284C92F}" type="presParOf" srcId="{E12F6B60-390F-4845-B002-988F7571296F}" destId="{B1E736F5-6C42-3843-8442-E26B17841A48}" srcOrd="0" destOrd="0" presId="urn:microsoft.com/office/officeart/2005/8/layout/vList3"/>
    <dgm:cxn modelId="{19F91C9D-F330-9949-94FE-649FB813CF28}" type="presParOf" srcId="{E12F6B60-390F-4845-B002-988F7571296F}" destId="{3A01E0E5-9806-EC41-91A1-A44D229FFA0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89FB68-8BB3-8B47-AAF3-F4B7B36B9084}" type="doc">
      <dgm:prSet loTypeId="urn:microsoft.com/office/officeart/2008/layout/VerticalCurvedLis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A9460959-AA8B-974F-B185-93E25DD2E9A8}">
      <dgm:prSet phldrT="[Texto]"/>
      <dgm:spPr/>
      <dgm:t>
        <a:bodyPr/>
        <a:lstStyle/>
        <a:p>
          <a:r>
            <a:rPr lang="es-ES" dirty="0"/>
            <a:t>De 5</a:t>
          </a:r>
          <a:r>
            <a:rPr lang="es-ES" baseline="0" dirty="0"/>
            <a:t> a 8 años</a:t>
          </a:r>
          <a:endParaRPr lang="es-ES" dirty="0"/>
        </a:p>
      </dgm:t>
    </dgm:pt>
    <dgm:pt modelId="{4A29D2E9-B860-0C4C-AA0B-57A1F2502FE4}" type="parTrans" cxnId="{23A4B15F-7B0E-3B41-98B2-8C17CD7E3AAA}">
      <dgm:prSet/>
      <dgm:spPr/>
      <dgm:t>
        <a:bodyPr/>
        <a:lstStyle/>
        <a:p>
          <a:endParaRPr lang="es-ES"/>
        </a:p>
      </dgm:t>
    </dgm:pt>
    <dgm:pt modelId="{03CA1A92-CFE0-A042-971F-7354EF339C61}" type="sibTrans" cxnId="{23A4B15F-7B0E-3B41-98B2-8C17CD7E3AAA}">
      <dgm:prSet/>
      <dgm:spPr/>
      <dgm:t>
        <a:bodyPr/>
        <a:lstStyle/>
        <a:p>
          <a:endParaRPr lang="es-ES"/>
        </a:p>
      </dgm:t>
    </dgm:pt>
    <dgm:pt modelId="{09D3B44F-7DC9-FF40-A27A-5DA0BE548B14}">
      <dgm:prSet phldrT="[Texto]"/>
      <dgm:spPr/>
      <dgm:t>
        <a:bodyPr/>
        <a:lstStyle/>
        <a:p>
          <a:r>
            <a:rPr lang="es-ES" dirty="0"/>
            <a:t>De 9 a 12 años</a:t>
          </a:r>
        </a:p>
      </dgm:t>
    </dgm:pt>
    <dgm:pt modelId="{2C9BD4AE-57D3-6048-9DA9-A52EE4E0715C}" type="parTrans" cxnId="{2034A80A-5E3E-2240-88EF-0B75DFEE0C65}">
      <dgm:prSet/>
      <dgm:spPr/>
      <dgm:t>
        <a:bodyPr/>
        <a:lstStyle/>
        <a:p>
          <a:endParaRPr lang="es-ES"/>
        </a:p>
      </dgm:t>
    </dgm:pt>
    <dgm:pt modelId="{55A5B0DB-43C2-9C45-BD7B-66C5B6F6026A}" type="sibTrans" cxnId="{2034A80A-5E3E-2240-88EF-0B75DFEE0C65}">
      <dgm:prSet/>
      <dgm:spPr/>
      <dgm:t>
        <a:bodyPr/>
        <a:lstStyle/>
        <a:p>
          <a:endParaRPr lang="es-ES"/>
        </a:p>
      </dgm:t>
    </dgm:pt>
    <dgm:pt modelId="{2638C0BF-1FDD-6342-AF4A-B2AF8B1BAF2A}">
      <dgm:prSet phldrT="[Texto]"/>
      <dgm:spPr/>
      <dgm:t>
        <a:bodyPr/>
        <a:lstStyle/>
        <a:p>
          <a:r>
            <a:rPr lang="es-ES" dirty="0"/>
            <a:t>De</a:t>
          </a:r>
          <a:r>
            <a:rPr lang="es-ES" baseline="0" dirty="0"/>
            <a:t> 12 a 15 años</a:t>
          </a:r>
          <a:endParaRPr lang="es-ES" dirty="0"/>
        </a:p>
      </dgm:t>
    </dgm:pt>
    <dgm:pt modelId="{A5BE5D29-A2DF-7B4D-873A-AF21C7252149}" type="parTrans" cxnId="{4D25EB87-87BF-7846-AD0A-84CD8A7B1DA9}">
      <dgm:prSet/>
      <dgm:spPr/>
      <dgm:t>
        <a:bodyPr/>
        <a:lstStyle/>
        <a:p>
          <a:endParaRPr lang="es-ES"/>
        </a:p>
      </dgm:t>
    </dgm:pt>
    <dgm:pt modelId="{A35BA85B-661F-4540-BD7A-09F67061B699}" type="sibTrans" cxnId="{4D25EB87-87BF-7846-AD0A-84CD8A7B1DA9}">
      <dgm:prSet/>
      <dgm:spPr/>
      <dgm:t>
        <a:bodyPr/>
        <a:lstStyle/>
        <a:p>
          <a:endParaRPr lang="es-ES"/>
        </a:p>
      </dgm:t>
    </dgm:pt>
    <dgm:pt modelId="{5FEF3193-D5EE-FA43-B0B8-1B084474043D}">
      <dgm:prSet/>
      <dgm:spPr/>
      <dgm:t>
        <a:bodyPr/>
        <a:lstStyle/>
        <a:p>
          <a:r>
            <a:rPr lang="es-ES" dirty="0"/>
            <a:t>De 15 a 18 años</a:t>
          </a:r>
          <a:r>
            <a:rPr lang="es-ES" baseline="0" dirty="0"/>
            <a:t> o m</a:t>
          </a:r>
          <a:r>
            <a:rPr lang="es-ES_tradnl" baseline="0" dirty="0" err="1"/>
            <a:t>ás</a:t>
          </a:r>
          <a:endParaRPr lang="es-ES" dirty="0"/>
        </a:p>
      </dgm:t>
    </dgm:pt>
    <dgm:pt modelId="{7756D8BD-6ED4-3945-ADDA-9AC48F3A1E4B}" type="parTrans" cxnId="{BB0C0309-5F4F-BE4E-BF5F-44D313C922B6}">
      <dgm:prSet/>
      <dgm:spPr/>
      <dgm:t>
        <a:bodyPr/>
        <a:lstStyle/>
        <a:p>
          <a:endParaRPr lang="es-ES"/>
        </a:p>
      </dgm:t>
    </dgm:pt>
    <dgm:pt modelId="{E68B5037-B4C9-B64D-9485-9CEBD94D66B6}" type="sibTrans" cxnId="{BB0C0309-5F4F-BE4E-BF5F-44D313C922B6}">
      <dgm:prSet/>
      <dgm:spPr/>
      <dgm:t>
        <a:bodyPr/>
        <a:lstStyle/>
        <a:p>
          <a:endParaRPr lang="es-ES"/>
        </a:p>
      </dgm:t>
    </dgm:pt>
    <dgm:pt modelId="{CD5A7AEB-7D55-E647-A349-B13D808A159D}" type="pres">
      <dgm:prSet presAssocID="{D189FB68-8BB3-8B47-AAF3-F4B7B36B9084}" presName="Name0" presStyleCnt="0">
        <dgm:presLayoutVars>
          <dgm:chMax val="7"/>
          <dgm:chPref val="7"/>
          <dgm:dir/>
        </dgm:presLayoutVars>
      </dgm:prSet>
      <dgm:spPr/>
    </dgm:pt>
    <dgm:pt modelId="{97428C41-923F-9248-8B46-CEF8CCDCA6B8}" type="pres">
      <dgm:prSet presAssocID="{D189FB68-8BB3-8B47-AAF3-F4B7B36B9084}" presName="Name1" presStyleCnt="0"/>
      <dgm:spPr/>
    </dgm:pt>
    <dgm:pt modelId="{796524EC-8A68-8140-B838-427399242A33}" type="pres">
      <dgm:prSet presAssocID="{D189FB68-8BB3-8B47-AAF3-F4B7B36B9084}" presName="cycle" presStyleCnt="0"/>
      <dgm:spPr/>
    </dgm:pt>
    <dgm:pt modelId="{1AF8C94D-4450-8C4B-8BEF-287C5B85CC94}" type="pres">
      <dgm:prSet presAssocID="{D189FB68-8BB3-8B47-AAF3-F4B7B36B9084}" presName="srcNode" presStyleLbl="node1" presStyleIdx="0" presStyleCnt="4"/>
      <dgm:spPr/>
    </dgm:pt>
    <dgm:pt modelId="{BCE80324-AC71-B640-8FF6-0C2F526EC12E}" type="pres">
      <dgm:prSet presAssocID="{D189FB68-8BB3-8B47-AAF3-F4B7B36B9084}" presName="conn" presStyleLbl="parChTrans1D2" presStyleIdx="0" presStyleCnt="1"/>
      <dgm:spPr/>
    </dgm:pt>
    <dgm:pt modelId="{21B6004E-5F35-994A-99A2-347369DF26BA}" type="pres">
      <dgm:prSet presAssocID="{D189FB68-8BB3-8B47-AAF3-F4B7B36B9084}" presName="extraNode" presStyleLbl="node1" presStyleIdx="0" presStyleCnt="4"/>
      <dgm:spPr/>
    </dgm:pt>
    <dgm:pt modelId="{3363EE56-C106-404F-B8D0-860F05505C0B}" type="pres">
      <dgm:prSet presAssocID="{D189FB68-8BB3-8B47-AAF3-F4B7B36B9084}" presName="dstNode" presStyleLbl="node1" presStyleIdx="0" presStyleCnt="4"/>
      <dgm:spPr/>
    </dgm:pt>
    <dgm:pt modelId="{ED30F304-0FB1-1348-8390-A89956050685}" type="pres">
      <dgm:prSet presAssocID="{A9460959-AA8B-974F-B185-93E25DD2E9A8}" presName="text_1" presStyleLbl="node1" presStyleIdx="0" presStyleCnt="4">
        <dgm:presLayoutVars>
          <dgm:bulletEnabled val="1"/>
        </dgm:presLayoutVars>
      </dgm:prSet>
      <dgm:spPr/>
    </dgm:pt>
    <dgm:pt modelId="{75730D5E-4132-4D47-8BBA-3CEB6C67792A}" type="pres">
      <dgm:prSet presAssocID="{A9460959-AA8B-974F-B185-93E25DD2E9A8}" presName="accent_1" presStyleCnt="0"/>
      <dgm:spPr/>
    </dgm:pt>
    <dgm:pt modelId="{1E029E15-3F8B-DE45-B4B5-6452588661D0}" type="pres">
      <dgm:prSet presAssocID="{A9460959-AA8B-974F-B185-93E25DD2E9A8}" presName="accentRepeatNode" presStyleLbl="solidFgAcc1" presStyleIdx="0" presStyleCnt="4"/>
      <dgm:spPr/>
    </dgm:pt>
    <dgm:pt modelId="{14A08CBE-44AF-5140-874E-656E30C33A08}" type="pres">
      <dgm:prSet presAssocID="{09D3B44F-7DC9-FF40-A27A-5DA0BE548B14}" presName="text_2" presStyleLbl="node1" presStyleIdx="1" presStyleCnt="4">
        <dgm:presLayoutVars>
          <dgm:bulletEnabled val="1"/>
        </dgm:presLayoutVars>
      </dgm:prSet>
      <dgm:spPr/>
    </dgm:pt>
    <dgm:pt modelId="{04A23877-4B1E-F046-B428-C82672852125}" type="pres">
      <dgm:prSet presAssocID="{09D3B44F-7DC9-FF40-A27A-5DA0BE548B14}" presName="accent_2" presStyleCnt="0"/>
      <dgm:spPr/>
    </dgm:pt>
    <dgm:pt modelId="{5623D6BA-B95F-1D41-8453-C1D295C98B43}" type="pres">
      <dgm:prSet presAssocID="{09D3B44F-7DC9-FF40-A27A-5DA0BE548B14}" presName="accentRepeatNode" presStyleLbl="solidFgAcc1" presStyleIdx="1" presStyleCnt="4"/>
      <dgm:spPr/>
    </dgm:pt>
    <dgm:pt modelId="{6E4373A9-76F3-114D-91CA-C1927A85CF1E}" type="pres">
      <dgm:prSet presAssocID="{2638C0BF-1FDD-6342-AF4A-B2AF8B1BAF2A}" presName="text_3" presStyleLbl="node1" presStyleIdx="2" presStyleCnt="4">
        <dgm:presLayoutVars>
          <dgm:bulletEnabled val="1"/>
        </dgm:presLayoutVars>
      </dgm:prSet>
      <dgm:spPr/>
    </dgm:pt>
    <dgm:pt modelId="{AAE1F071-E9D1-8A40-8BCD-AF154E88653A}" type="pres">
      <dgm:prSet presAssocID="{2638C0BF-1FDD-6342-AF4A-B2AF8B1BAF2A}" presName="accent_3" presStyleCnt="0"/>
      <dgm:spPr/>
    </dgm:pt>
    <dgm:pt modelId="{A51F1C6F-15B1-8A46-A8F7-9CBD63ECD218}" type="pres">
      <dgm:prSet presAssocID="{2638C0BF-1FDD-6342-AF4A-B2AF8B1BAF2A}" presName="accentRepeatNode" presStyleLbl="solidFgAcc1" presStyleIdx="2" presStyleCnt="4"/>
      <dgm:spPr/>
    </dgm:pt>
    <dgm:pt modelId="{936AFAED-AB4B-2346-B5B8-27D9FFA4B8B7}" type="pres">
      <dgm:prSet presAssocID="{5FEF3193-D5EE-FA43-B0B8-1B084474043D}" presName="text_4" presStyleLbl="node1" presStyleIdx="3" presStyleCnt="4">
        <dgm:presLayoutVars>
          <dgm:bulletEnabled val="1"/>
        </dgm:presLayoutVars>
      </dgm:prSet>
      <dgm:spPr/>
    </dgm:pt>
    <dgm:pt modelId="{2DE174FD-F42C-5A45-B362-ED93871E59A1}" type="pres">
      <dgm:prSet presAssocID="{5FEF3193-D5EE-FA43-B0B8-1B084474043D}" presName="accent_4" presStyleCnt="0"/>
      <dgm:spPr/>
    </dgm:pt>
    <dgm:pt modelId="{89A796F0-35EF-8C4E-97C1-A8C02BC752E3}" type="pres">
      <dgm:prSet presAssocID="{5FEF3193-D5EE-FA43-B0B8-1B084474043D}" presName="accentRepeatNode" presStyleLbl="solidFgAcc1" presStyleIdx="3" presStyleCnt="4"/>
      <dgm:spPr/>
    </dgm:pt>
  </dgm:ptLst>
  <dgm:cxnLst>
    <dgm:cxn modelId="{BB0C0309-5F4F-BE4E-BF5F-44D313C922B6}" srcId="{D189FB68-8BB3-8B47-AAF3-F4B7B36B9084}" destId="{5FEF3193-D5EE-FA43-B0B8-1B084474043D}" srcOrd="3" destOrd="0" parTransId="{7756D8BD-6ED4-3945-ADDA-9AC48F3A1E4B}" sibTransId="{E68B5037-B4C9-B64D-9485-9CEBD94D66B6}"/>
    <dgm:cxn modelId="{2034A80A-5E3E-2240-88EF-0B75DFEE0C65}" srcId="{D189FB68-8BB3-8B47-AAF3-F4B7B36B9084}" destId="{09D3B44F-7DC9-FF40-A27A-5DA0BE548B14}" srcOrd="1" destOrd="0" parTransId="{2C9BD4AE-57D3-6048-9DA9-A52EE4E0715C}" sibTransId="{55A5B0DB-43C2-9C45-BD7B-66C5B6F6026A}"/>
    <dgm:cxn modelId="{86AEC41A-9EA3-4A4A-815A-0B816C07D5D1}" type="presOf" srcId="{A9460959-AA8B-974F-B185-93E25DD2E9A8}" destId="{ED30F304-0FB1-1348-8390-A89956050685}" srcOrd="0" destOrd="0" presId="urn:microsoft.com/office/officeart/2008/layout/VerticalCurvedList"/>
    <dgm:cxn modelId="{2F58141C-CFB8-E24C-ABEA-B08241131837}" type="presOf" srcId="{03CA1A92-CFE0-A042-971F-7354EF339C61}" destId="{BCE80324-AC71-B640-8FF6-0C2F526EC12E}" srcOrd="0" destOrd="0" presId="urn:microsoft.com/office/officeart/2008/layout/VerticalCurvedList"/>
    <dgm:cxn modelId="{4A5A4C3D-9F08-E642-8894-5B8A290E8FCF}" type="presOf" srcId="{2638C0BF-1FDD-6342-AF4A-B2AF8B1BAF2A}" destId="{6E4373A9-76F3-114D-91CA-C1927A85CF1E}" srcOrd="0" destOrd="0" presId="urn:microsoft.com/office/officeart/2008/layout/VerticalCurvedList"/>
    <dgm:cxn modelId="{23A4B15F-7B0E-3B41-98B2-8C17CD7E3AAA}" srcId="{D189FB68-8BB3-8B47-AAF3-F4B7B36B9084}" destId="{A9460959-AA8B-974F-B185-93E25DD2E9A8}" srcOrd="0" destOrd="0" parTransId="{4A29D2E9-B860-0C4C-AA0B-57A1F2502FE4}" sibTransId="{03CA1A92-CFE0-A042-971F-7354EF339C61}"/>
    <dgm:cxn modelId="{1B2EA26F-7F84-FF47-AC90-3E3B755B7645}" type="presOf" srcId="{09D3B44F-7DC9-FF40-A27A-5DA0BE548B14}" destId="{14A08CBE-44AF-5140-874E-656E30C33A08}" srcOrd="0" destOrd="0" presId="urn:microsoft.com/office/officeart/2008/layout/VerticalCurvedList"/>
    <dgm:cxn modelId="{4D25EB87-87BF-7846-AD0A-84CD8A7B1DA9}" srcId="{D189FB68-8BB3-8B47-AAF3-F4B7B36B9084}" destId="{2638C0BF-1FDD-6342-AF4A-B2AF8B1BAF2A}" srcOrd="2" destOrd="0" parTransId="{A5BE5D29-A2DF-7B4D-873A-AF21C7252149}" sibTransId="{A35BA85B-661F-4540-BD7A-09F67061B699}"/>
    <dgm:cxn modelId="{88E519E3-2E65-AB48-94C3-198E5E96C658}" type="presOf" srcId="{5FEF3193-D5EE-FA43-B0B8-1B084474043D}" destId="{936AFAED-AB4B-2346-B5B8-27D9FFA4B8B7}" srcOrd="0" destOrd="0" presId="urn:microsoft.com/office/officeart/2008/layout/VerticalCurvedList"/>
    <dgm:cxn modelId="{7C6BFAF3-56C7-AF44-B9A2-68E4178B6438}" type="presOf" srcId="{D189FB68-8BB3-8B47-AAF3-F4B7B36B9084}" destId="{CD5A7AEB-7D55-E647-A349-B13D808A159D}" srcOrd="0" destOrd="0" presId="urn:microsoft.com/office/officeart/2008/layout/VerticalCurvedList"/>
    <dgm:cxn modelId="{D952AE1D-8B43-D640-B6F1-35E294E41B13}" type="presParOf" srcId="{CD5A7AEB-7D55-E647-A349-B13D808A159D}" destId="{97428C41-923F-9248-8B46-CEF8CCDCA6B8}" srcOrd="0" destOrd="0" presId="urn:microsoft.com/office/officeart/2008/layout/VerticalCurvedList"/>
    <dgm:cxn modelId="{F825EA38-66ED-5046-B240-35F30C61195B}" type="presParOf" srcId="{97428C41-923F-9248-8B46-CEF8CCDCA6B8}" destId="{796524EC-8A68-8140-B838-427399242A33}" srcOrd="0" destOrd="0" presId="urn:microsoft.com/office/officeart/2008/layout/VerticalCurvedList"/>
    <dgm:cxn modelId="{5784D594-FF4C-484B-B603-A59C37776145}" type="presParOf" srcId="{796524EC-8A68-8140-B838-427399242A33}" destId="{1AF8C94D-4450-8C4B-8BEF-287C5B85CC94}" srcOrd="0" destOrd="0" presId="urn:microsoft.com/office/officeart/2008/layout/VerticalCurvedList"/>
    <dgm:cxn modelId="{7F49E3BB-9160-1248-94E5-4F3242533F41}" type="presParOf" srcId="{796524EC-8A68-8140-B838-427399242A33}" destId="{BCE80324-AC71-B640-8FF6-0C2F526EC12E}" srcOrd="1" destOrd="0" presId="urn:microsoft.com/office/officeart/2008/layout/VerticalCurvedList"/>
    <dgm:cxn modelId="{00794A92-887B-094D-B987-D4571596DD3B}" type="presParOf" srcId="{796524EC-8A68-8140-B838-427399242A33}" destId="{21B6004E-5F35-994A-99A2-347369DF26BA}" srcOrd="2" destOrd="0" presId="urn:microsoft.com/office/officeart/2008/layout/VerticalCurvedList"/>
    <dgm:cxn modelId="{B7EC7114-BED4-A74F-B1FE-00782F0C1A97}" type="presParOf" srcId="{796524EC-8A68-8140-B838-427399242A33}" destId="{3363EE56-C106-404F-B8D0-860F05505C0B}" srcOrd="3" destOrd="0" presId="urn:microsoft.com/office/officeart/2008/layout/VerticalCurvedList"/>
    <dgm:cxn modelId="{C046739C-3AC2-E241-8B76-D05EACD65ED1}" type="presParOf" srcId="{97428C41-923F-9248-8B46-CEF8CCDCA6B8}" destId="{ED30F304-0FB1-1348-8390-A89956050685}" srcOrd="1" destOrd="0" presId="urn:microsoft.com/office/officeart/2008/layout/VerticalCurvedList"/>
    <dgm:cxn modelId="{C8F612D2-DF7C-E842-9E07-45A0147E8963}" type="presParOf" srcId="{97428C41-923F-9248-8B46-CEF8CCDCA6B8}" destId="{75730D5E-4132-4D47-8BBA-3CEB6C67792A}" srcOrd="2" destOrd="0" presId="urn:microsoft.com/office/officeart/2008/layout/VerticalCurvedList"/>
    <dgm:cxn modelId="{BF6F38B4-8A1A-2942-9AF8-6A07B2911590}" type="presParOf" srcId="{75730D5E-4132-4D47-8BBA-3CEB6C67792A}" destId="{1E029E15-3F8B-DE45-B4B5-6452588661D0}" srcOrd="0" destOrd="0" presId="urn:microsoft.com/office/officeart/2008/layout/VerticalCurvedList"/>
    <dgm:cxn modelId="{8E6FF2EF-6C34-A54B-99B7-E2C550BCEC5D}" type="presParOf" srcId="{97428C41-923F-9248-8B46-CEF8CCDCA6B8}" destId="{14A08CBE-44AF-5140-874E-656E30C33A08}" srcOrd="3" destOrd="0" presId="urn:microsoft.com/office/officeart/2008/layout/VerticalCurvedList"/>
    <dgm:cxn modelId="{7BFFEB61-11E5-3A46-B58E-53985C6D5AAD}" type="presParOf" srcId="{97428C41-923F-9248-8B46-CEF8CCDCA6B8}" destId="{04A23877-4B1E-F046-B428-C82672852125}" srcOrd="4" destOrd="0" presId="urn:microsoft.com/office/officeart/2008/layout/VerticalCurvedList"/>
    <dgm:cxn modelId="{0816D880-BD84-4345-ADFF-4B3668842C42}" type="presParOf" srcId="{04A23877-4B1E-F046-B428-C82672852125}" destId="{5623D6BA-B95F-1D41-8453-C1D295C98B43}" srcOrd="0" destOrd="0" presId="urn:microsoft.com/office/officeart/2008/layout/VerticalCurvedList"/>
    <dgm:cxn modelId="{AAD9688E-542F-004B-BD22-52A1972E853E}" type="presParOf" srcId="{97428C41-923F-9248-8B46-CEF8CCDCA6B8}" destId="{6E4373A9-76F3-114D-91CA-C1927A85CF1E}" srcOrd="5" destOrd="0" presId="urn:microsoft.com/office/officeart/2008/layout/VerticalCurvedList"/>
    <dgm:cxn modelId="{404E6053-FF5D-ED43-9B40-B90F76E158D2}" type="presParOf" srcId="{97428C41-923F-9248-8B46-CEF8CCDCA6B8}" destId="{AAE1F071-E9D1-8A40-8BCD-AF154E88653A}" srcOrd="6" destOrd="0" presId="urn:microsoft.com/office/officeart/2008/layout/VerticalCurvedList"/>
    <dgm:cxn modelId="{73958913-43D1-DA42-9447-A1144E0B5FAB}" type="presParOf" srcId="{AAE1F071-E9D1-8A40-8BCD-AF154E88653A}" destId="{A51F1C6F-15B1-8A46-A8F7-9CBD63ECD218}" srcOrd="0" destOrd="0" presId="urn:microsoft.com/office/officeart/2008/layout/VerticalCurvedList"/>
    <dgm:cxn modelId="{0EFE6ABE-B983-E349-A27E-FD70F473D14F}" type="presParOf" srcId="{97428C41-923F-9248-8B46-CEF8CCDCA6B8}" destId="{936AFAED-AB4B-2346-B5B8-27D9FFA4B8B7}" srcOrd="7" destOrd="0" presId="urn:microsoft.com/office/officeart/2008/layout/VerticalCurvedList"/>
    <dgm:cxn modelId="{39BA204F-1CBD-F648-8230-C1F8789F34C5}" type="presParOf" srcId="{97428C41-923F-9248-8B46-CEF8CCDCA6B8}" destId="{2DE174FD-F42C-5A45-B362-ED93871E59A1}" srcOrd="8" destOrd="0" presId="urn:microsoft.com/office/officeart/2008/layout/VerticalCurvedList"/>
    <dgm:cxn modelId="{A0D5501F-FFE4-3A40-8B05-96EF37F2F2A9}" type="presParOf" srcId="{2DE174FD-F42C-5A45-B362-ED93871E59A1}" destId="{89A796F0-35EF-8C4E-97C1-A8C02BC752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87F839-69F2-9C4B-9805-8CF45DC50DFB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E19A0DF7-3170-4B45-8448-93CA2EBF3E36}">
      <dgm:prSet phldrT="[Texto]" custT="1"/>
      <dgm:spPr/>
      <dgm:t>
        <a:bodyPr/>
        <a:lstStyle/>
        <a:p>
          <a:r>
            <a:rPr lang="es-ES" sz="1800" dirty="0"/>
            <a:t>Brinda o complementa la </a:t>
          </a:r>
          <a:r>
            <a:rPr lang="es-ES_tradnl" sz="1800" dirty="0"/>
            <a:t>EIS que se imparte en los </a:t>
          </a:r>
          <a:r>
            <a:rPr lang="es-CO" sz="1800" dirty="0"/>
            <a:t>colegios</a:t>
          </a:r>
          <a:endParaRPr lang="es-ES" sz="1800" dirty="0"/>
        </a:p>
      </dgm:t>
    </dgm:pt>
    <dgm:pt modelId="{112B8DDC-4ABB-2644-8F6F-412D3D1EAFB4}" type="parTrans" cxnId="{BE71AE87-9021-2B4F-82A5-C884FB34EAAB}">
      <dgm:prSet/>
      <dgm:spPr/>
      <dgm:t>
        <a:bodyPr/>
        <a:lstStyle/>
        <a:p>
          <a:endParaRPr lang="es-ES"/>
        </a:p>
      </dgm:t>
    </dgm:pt>
    <dgm:pt modelId="{F1BB1CF6-2131-694B-875D-45C6EEFEE91D}" type="sibTrans" cxnId="{BE71AE87-9021-2B4F-82A5-C884FB34EAAB}">
      <dgm:prSet/>
      <dgm:spPr/>
      <dgm:t>
        <a:bodyPr/>
        <a:lstStyle/>
        <a:p>
          <a:endParaRPr lang="es-ES"/>
        </a:p>
      </dgm:t>
    </dgm:pt>
    <dgm:pt modelId="{F3AD5256-E7C6-414C-83FC-6D4171041E50}">
      <dgm:prSet phldrT="[Texto]" custT="1"/>
      <dgm:spPr/>
      <dgm:t>
        <a:bodyPr/>
        <a:lstStyle/>
        <a:p>
          <a:r>
            <a:rPr lang="es-ES" sz="1800" dirty="0"/>
            <a:t>Brinda EIS a niños, niñas y j</a:t>
          </a:r>
          <a:r>
            <a:rPr lang="es-ES_tradnl" sz="1800" dirty="0" err="1"/>
            <a:t>óvenes</a:t>
          </a:r>
          <a:r>
            <a:rPr lang="es-ES_tradnl" sz="1800" dirty="0"/>
            <a:t> que no están en la escuela</a:t>
          </a:r>
          <a:endParaRPr lang="es-ES" sz="1800" dirty="0"/>
        </a:p>
      </dgm:t>
    </dgm:pt>
    <dgm:pt modelId="{3E4EDD1D-740D-0549-B2D0-A1D3EBC86C07}" type="parTrans" cxnId="{229D14E7-B616-A246-8C0C-DD424FAFDC06}">
      <dgm:prSet/>
      <dgm:spPr/>
      <dgm:t>
        <a:bodyPr/>
        <a:lstStyle/>
        <a:p>
          <a:endParaRPr lang="es-ES"/>
        </a:p>
      </dgm:t>
    </dgm:pt>
    <dgm:pt modelId="{D8F71948-ACBA-3C46-947E-E092B05309F0}" type="sibTrans" cxnId="{229D14E7-B616-A246-8C0C-DD424FAFDC06}">
      <dgm:prSet/>
      <dgm:spPr/>
      <dgm:t>
        <a:bodyPr/>
        <a:lstStyle/>
        <a:p>
          <a:endParaRPr lang="es-ES"/>
        </a:p>
      </dgm:t>
    </dgm:pt>
    <dgm:pt modelId="{1D0AF24D-38A3-FE46-A037-05AA542A5FA3}">
      <dgm:prSet phldrT="[Texto]" custT="1"/>
      <dgm:spPr/>
      <dgm:t>
        <a:bodyPr/>
        <a:lstStyle/>
        <a:p>
          <a:r>
            <a:rPr lang="es-ES" sz="1800" dirty="0"/>
            <a:t>Mayor flexibilidad </a:t>
          </a:r>
          <a:r>
            <a:rPr lang="es-ES_tradnl" sz="1800" dirty="0"/>
            <a:t>(tiempo, contenido y la vinculación de lo comunitario)</a:t>
          </a:r>
          <a:endParaRPr lang="es-ES" sz="1800" dirty="0"/>
        </a:p>
      </dgm:t>
    </dgm:pt>
    <dgm:pt modelId="{C71BBECB-655C-F44C-9F2C-948394C662DA}" type="parTrans" cxnId="{5C36A861-1EFB-1444-8F57-8C772297AF25}">
      <dgm:prSet/>
      <dgm:spPr/>
      <dgm:t>
        <a:bodyPr/>
        <a:lstStyle/>
        <a:p>
          <a:endParaRPr lang="es-ES"/>
        </a:p>
      </dgm:t>
    </dgm:pt>
    <dgm:pt modelId="{2A2A275B-66F1-5B43-AFBF-71ADD704588B}" type="sibTrans" cxnId="{5C36A861-1EFB-1444-8F57-8C772297AF25}">
      <dgm:prSet/>
      <dgm:spPr/>
      <dgm:t>
        <a:bodyPr/>
        <a:lstStyle/>
        <a:p>
          <a:endParaRPr lang="es-ES"/>
        </a:p>
      </dgm:t>
    </dgm:pt>
    <dgm:pt modelId="{23819F76-3134-D547-9C3F-36A463B1D96C}">
      <dgm:prSet custT="1"/>
      <dgm:spPr/>
      <dgm:t>
        <a:bodyPr/>
        <a:lstStyle/>
        <a:p>
          <a:r>
            <a:rPr lang="es-ES_tradnl" sz="1800" dirty="0"/>
            <a:t>Apoya los esfuerzos en cambiar actitudes sobre el género, la violencia</a:t>
          </a:r>
          <a:r>
            <a:rPr lang="es-ES_tradnl" sz="1800" baseline="0" dirty="0"/>
            <a:t> y </a:t>
          </a:r>
          <a:r>
            <a:rPr lang="es-ES_tradnl" sz="1800" dirty="0"/>
            <a:t>las prácticas tradicionales.</a:t>
          </a:r>
        </a:p>
      </dgm:t>
    </dgm:pt>
    <dgm:pt modelId="{677E6C36-1E9E-F743-85DE-3FB97841D952}" type="parTrans" cxnId="{326568CE-1F5A-B141-A3E4-4B26B8C4ED19}">
      <dgm:prSet/>
      <dgm:spPr/>
      <dgm:t>
        <a:bodyPr/>
        <a:lstStyle/>
        <a:p>
          <a:endParaRPr lang="es-ES"/>
        </a:p>
      </dgm:t>
    </dgm:pt>
    <dgm:pt modelId="{F9DD004C-D409-9248-AF63-27281299D3A8}" type="sibTrans" cxnId="{326568CE-1F5A-B141-A3E4-4B26B8C4ED19}">
      <dgm:prSet/>
      <dgm:spPr/>
      <dgm:t>
        <a:bodyPr/>
        <a:lstStyle/>
        <a:p>
          <a:endParaRPr lang="es-ES"/>
        </a:p>
      </dgm:t>
    </dgm:pt>
    <dgm:pt modelId="{3A01B3F0-D08F-4345-A1D2-34CE0EA5C028}">
      <dgm:prSet custT="1"/>
      <dgm:spPr/>
      <dgm:t>
        <a:bodyPr/>
        <a:lstStyle/>
        <a:p>
          <a:r>
            <a:rPr lang="es-ES_tradnl" sz="1800" dirty="0"/>
            <a:t>Contenido adaptado a situaciones,</a:t>
          </a:r>
          <a:r>
            <a:rPr lang="es-ES_tradnl" sz="1800" baseline="0" dirty="0"/>
            <a:t> culturas</a:t>
          </a:r>
          <a:r>
            <a:rPr lang="es-ES_tradnl" sz="1800" dirty="0"/>
            <a:t>, necesidades, capacidades y preocupaciones específicas</a:t>
          </a:r>
          <a:endParaRPr lang="es-ES" sz="1800" dirty="0"/>
        </a:p>
      </dgm:t>
    </dgm:pt>
    <dgm:pt modelId="{FEAE74D2-99D2-A347-B2C3-62EBC4C34741}" type="parTrans" cxnId="{A1721D7C-B04C-EE49-8A53-34488463E54D}">
      <dgm:prSet/>
      <dgm:spPr/>
      <dgm:t>
        <a:bodyPr/>
        <a:lstStyle/>
        <a:p>
          <a:endParaRPr lang="es-ES"/>
        </a:p>
      </dgm:t>
    </dgm:pt>
    <dgm:pt modelId="{49AC01D8-B71D-9247-B1C5-5BEE3263C751}" type="sibTrans" cxnId="{A1721D7C-B04C-EE49-8A53-34488463E54D}">
      <dgm:prSet/>
      <dgm:spPr/>
      <dgm:t>
        <a:bodyPr/>
        <a:lstStyle/>
        <a:p>
          <a:endParaRPr lang="es-ES"/>
        </a:p>
      </dgm:t>
    </dgm:pt>
    <dgm:pt modelId="{FFF51CFE-A15E-DA4D-952C-4E95A7382F3B}" type="pres">
      <dgm:prSet presAssocID="{7B87F839-69F2-9C4B-9805-8CF45DC50DFB}" presName="linearFlow" presStyleCnt="0">
        <dgm:presLayoutVars>
          <dgm:dir/>
          <dgm:resizeHandles val="exact"/>
        </dgm:presLayoutVars>
      </dgm:prSet>
      <dgm:spPr/>
    </dgm:pt>
    <dgm:pt modelId="{378D0157-0D29-1048-8CE1-4B6F9B7CC0F8}" type="pres">
      <dgm:prSet presAssocID="{E19A0DF7-3170-4B45-8448-93CA2EBF3E36}" presName="composite" presStyleCnt="0"/>
      <dgm:spPr/>
    </dgm:pt>
    <dgm:pt modelId="{5B232F0A-EE29-AB47-B397-71EE3EAA2363}" type="pres">
      <dgm:prSet presAssocID="{E19A0DF7-3170-4B45-8448-93CA2EBF3E36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CDE60AB9-CC59-BB49-9724-89CDB6B9B189}" type="pres">
      <dgm:prSet presAssocID="{E19A0DF7-3170-4B45-8448-93CA2EBF3E36}" presName="txShp" presStyleLbl="node1" presStyleIdx="0" presStyleCnt="5">
        <dgm:presLayoutVars>
          <dgm:bulletEnabled val="1"/>
        </dgm:presLayoutVars>
      </dgm:prSet>
      <dgm:spPr/>
    </dgm:pt>
    <dgm:pt modelId="{B213325E-C294-3B47-B8C2-6336BF533F5A}" type="pres">
      <dgm:prSet presAssocID="{F1BB1CF6-2131-694B-875D-45C6EEFEE91D}" presName="spacing" presStyleCnt="0"/>
      <dgm:spPr/>
    </dgm:pt>
    <dgm:pt modelId="{9030BC81-290F-DA4F-A74A-945AB4F0D86C}" type="pres">
      <dgm:prSet presAssocID="{F3AD5256-E7C6-414C-83FC-6D4171041E50}" presName="composite" presStyleCnt="0"/>
      <dgm:spPr/>
    </dgm:pt>
    <dgm:pt modelId="{D0E477B7-7BF3-A246-AEC8-D849F9E1FCA4}" type="pres">
      <dgm:prSet presAssocID="{F3AD5256-E7C6-414C-83FC-6D4171041E50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AABB37B6-3860-4F44-9CEA-E639C32E34C8}" type="pres">
      <dgm:prSet presAssocID="{F3AD5256-E7C6-414C-83FC-6D4171041E50}" presName="txShp" presStyleLbl="node1" presStyleIdx="1" presStyleCnt="5">
        <dgm:presLayoutVars>
          <dgm:bulletEnabled val="1"/>
        </dgm:presLayoutVars>
      </dgm:prSet>
      <dgm:spPr/>
    </dgm:pt>
    <dgm:pt modelId="{72C98585-895F-814A-803A-8E7846E8FED3}" type="pres">
      <dgm:prSet presAssocID="{D8F71948-ACBA-3C46-947E-E092B05309F0}" presName="spacing" presStyleCnt="0"/>
      <dgm:spPr/>
    </dgm:pt>
    <dgm:pt modelId="{D3EE747D-7D46-8A46-B7E0-C9FAF4979440}" type="pres">
      <dgm:prSet presAssocID="{1D0AF24D-38A3-FE46-A037-05AA542A5FA3}" presName="composite" presStyleCnt="0"/>
      <dgm:spPr/>
    </dgm:pt>
    <dgm:pt modelId="{E0733FFB-0EFE-614F-9E1D-BD1A60B6F4E6}" type="pres">
      <dgm:prSet presAssocID="{1D0AF24D-38A3-FE46-A037-05AA542A5FA3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C782343-4CAD-AA49-87B3-300916F2BF9E}" type="pres">
      <dgm:prSet presAssocID="{1D0AF24D-38A3-FE46-A037-05AA542A5FA3}" presName="txShp" presStyleLbl="node1" presStyleIdx="2" presStyleCnt="5">
        <dgm:presLayoutVars>
          <dgm:bulletEnabled val="1"/>
        </dgm:presLayoutVars>
      </dgm:prSet>
      <dgm:spPr/>
    </dgm:pt>
    <dgm:pt modelId="{D5726E40-8F8E-EE4E-94F3-59B75966D749}" type="pres">
      <dgm:prSet presAssocID="{2A2A275B-66F1-5B43-AFBF-71ADD704588B}" presName="spacing" presStyleCnt="0"/>
      <dgm:spPr/>
    </dgm:pt>
    <dgm:pt modelId="{25A17EB5-F146-1743-A07B-9E36AF1B87C9}" type="pres">
      <dgm:prSet presAssocID="{23819F76-3134-D547-9C3F-36A463B1D96C}" presName="composite" presStyleCnt="0"/>
      <dgm:spPr/>
    </dgm:pt>
    <dgm:pt modelId="{AD127555-F93E-AA4C-9504-F5C83235EE1F}" type="pres">
      <dgm:prSet presAssocID="{23819F76-3134-D547-9C3F-36A463B1D96C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  <dgm:pt modelId="{20898DF4-37AE-2A4B-9669-FD2EEBA8A5EA}" type="pres">
      <dgm:prSet presAssocID="{23819F76-3134-D547-9C3F-36A463B1D96C}" presName="txShp" presStyleLbl="node1" presStyleIdx="3" presStyleCnt="5">
        <dgm:presLayoutVars>
          <dgm:bulletEnabled val="1"/>
        </dgm:presLayoutVars>
      </dgm:prSet>
      <dgm:spPr/>
    </dgm:pt>
    <dgm:pt modelId="{DFE62F03-492E-D34E-826B-6DEE92440130}" type="pres">
      <dgm:prSet presAssocID="{F9DD004C-D409-9248-AF63-27281299D3A8}" presName="spacing" presStyleCnt="0"/>
      <dgm:spPr/>
    </dgm:pt>
    <dgm:pt modelId="{475A4014-FDC0-DE49-948E-74ED110B9545}" type="pres">
      <dgm:prSet presAssocID="{3A01B3F0-D08F-4345-A1D2-34CE0EA5C028}" presName="composite" presStyleCnt="0"/>
      <dgm:spPr/>
    </dgm:pt>
    <dgm:pt modelId="{3563624A-E5AC-2441-99C8-0B942421EDDC}" type="pres">
      <dgm:prSet presAssocID="{3A01B3F0-D08F-4345-A1D2-34CE0EA5C028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4F4AF74-57D3-7947-8E00-7F8CC24F97C1}" type="pres">
      <dgm:prSet presAssocID="{3A01B3F0-D08F-4345-A1D2-34CE0EA5C028}" presName="txShp" presStyleLbl="node1" presStyleIdx="4" presStyleCnt="5">
        <dgm:presLayoutVars>
          <dgm:bulletEnabled val="1"/>
        </dgm:presLayoutVars>
      </dgm:prSet>
      <dgm:spPr/>
    </dgm:pt>
  </dgm:ptLst>
  <dgm:cxnLst>
    <dgm:cxn modelId="{5414CC4F-3D5F-684A-82A1-3461F8F0B434}" type="presOf" srcId="{1D0AF24D-38A3-FE46-A037-05AA542A5FA3}" destId="{CC782343-4CAD-AA49-87B3-300916F2BF9E}" srcOrd="0" destOrd="0" presId="urn:microsoft.com/office/officeart/2005/8/layout/vList3"/>
    <dgm:cxn modelId="{1C28F45B-AF28-124B-85A8-FEDEC587007B}" type="presOf" srcId="{3A01B3F0-D08F-4345-A1D2-34CE0EA5C028}" destId="{44F4AF74-57D3-7947-8E00-7F8CC24F97C1}" srcOrd="0" destOrd="0" presId="urn:microsoft.com/office/officeart/2005/8/layout/vList3"/>
    <dgm:cxn modelId="{5C36A861-1EFB-1444-8F57-8C772297AF25}" srcId="{7B87F839-69F2-9C4B-9805-8CF45DC50DFB}" destId="{1D0AF24D-38A3-FE46-A037-05AA542A5FA3}" srcOrd="2" destOrd="0" parTransId="{C71BBECB-655C-F44C-9F2C-948394C662DA}" sibTransId="{2A2A275B-66F1-5B43-AFBF-71ADD704588B}"/>
    <dgm:cxn modelId="{A1721D7C-B04C-EE49-8A53-34488463E54D}" srcId="{7B87F839-69F2-9C4B-9805-8CF45DC50DFB}" destId="{3A01B3F0-D08F-4345-A1D2-34CE0EA5C028}" srcOrd="4" destOrd="0" parTransId="{FEAE74D2-99D2-A347-B2C3-62EBC4C34741}" sibTransId="{49AC01D8-B71D-9247-B1C5-5BEE3263C751}"/>
    <dgm:cxn modelId="{BE71AE87-9021-2B4F-82A5-C884FB34EAAB}" srcId="{7B87F839-69F2-9C4B-9805-8CF45DC50DFB}" destId="{E19A0DF7-3170-4B45-8448-93CA2EBF3E36}" srcOrd="0" destOrd="0" parTransId="{112B8DDC-4ABB-2644-8F6F-412D3D1EAFB4}" sibTransId="{F1BB1CF6-2131-694B-875D-45C6EEFEE91D}"/>
    <dgm:cxn modelId="{FC8CAC88-0199-A040-9570-946E38DD2849}" type="presOf" srcId="{7B87F839-69F2-9C4B-9805-8CF45DC50DFB}" destId="{FFF51CFE-A15E-DA4D-952C-4E95A7382F3B}" srcOrd="0" destOrd="0" presId="urn:microsoft.com/office/officeart/2005/8/layout/vList3"/>
    <dgm:cxn modelId="{81B5FCBD-49C5-3745-8D1D-A4AD20D033FD}" type="presOf" srcId="{E19A0DF7-3170-4B45-8448-93CA2EBF3E36}" destId="{CDE60AB9-CC59-BB49-9724-89CDB6B9B189}" srcOrd="0" destOrd="0" presId="urn:microsoft.com/office/officeart/2005/8/layout/vList3"/>
    <dgm:cxn modelId="{326568CE-1F5A-B141-A3E4-4B26B8C4ED19}" srcId="{7B87F839-69F2-9C4B-9805-8CF45DC50DFB}" destId="{23819F76-3134-D547-9C3F-36A463B1D96C}" srcOrd="3" destOrd="0" parTransId="{677E6C36-1E9E-F743-85DE-3FB97841D952}" sibTransId="{F9DD004C-D409-9248-AF63-27281299D3A8}"/>
    <dgm:cxn modelId="{229D14E7-B616-A246-8C0C-DD424FAFDC06}" srcId="{7B87F839-69F2-9C4B-9805-8CF45DC50DFB}" destId="{F3AD5256-E7C6-414C-83FC-6D4171041E50}" srcOrd="1" destOrd="0" parTransId="{3E4EDD1D-740D-0549-B2D0-A1D3EBC86C07}" sibTransId="{D8F71948-ACBA-3C46-947E-E092B05309F0}"/>
    <dgm:cxn modelId="{30E26AE8-6E52-8844-8B6E-43DF95AF9C38}" type="presOf" srcId="{23819F76-3134-D547-9C3F-36A463B1D96C}" destId="{20898DF4-37AE-2A4B-9669-FD2EEBA8A5EA}" srcOrd="0" destOrd="0" presId="urn:microsoft.com/office/officeart/2005/8/layout/vList3"/>
    <dgm:cxn modelId="{7A2101F5-EBB3-4A45-B618-290AF845D621}" type="presOf" srcId="{F3AD5256-E7C6-414C-83FC-6D4171041E50}" destId="{AABB37B6-3860-4F44-9CEA-E639C32E34C8}" srcOrd="0" destOrd="0" presId="urn:microsoft.com/office/officeart/2005/8/layout/vList3"/>
    <dgm:cxn modelId="{B7AC1CCB-6DD9-6847-8A49-3CB372F8FD66}" type="presParOf" srcId="{FFF51CFE-A15E-DA4D-952C-4E95A7382F3B}" destId="{378D0157-0D29-1048-8CE1-4B6F9B7CC0F8}" srcOrd="0" destOrd="0" presId="urn:microsoft.com/office/officeart/2005/8/layout/vList3"/>
    <dgm:cxn modelId="{D198C947-29A9-3148-B6D1-023F7751B8FA}" type="presParOf" srcId="{378D0157-0D29-1048-8CE1-4B6F9B7CC0F8}" destId="{5B232F0A-EE29-AB47-B397-71EE3EAA2363}" srcOrd="0" destOrd="0" presId="urn:microsoft.com/office/officeart/2005/8/layout/vList3"/>
    <dgm:cxn modelId="{F9F6B3E3-E2ED-064E-AF12-A3716E8EDCF8}" type="presParOf" srcId="{378D0157-0D29-1048-8CE1-4B6F9B7CC0F8}" destId="{CDE60AB9-CC59-BB49-9724-89CDB6B9B189}" srcOrd="1" destOrd="0" presId="urn:microsoft.com/office/officeart/2005/8/layout/vList3"/>
    <dgm:cxn modelId="{135C49D4-F701-BA46-A27F-6BD1AFEA8727}" type="presParOf" srcId="{FFF51CFE-A15E-DA4D-952C-4E95A7382F3B}" destId="{B213325E-C294-3B47-B8C2-6336BF533F5A}" srcOrd="1" destOrd="0" presId="urn:microsoft.com/office/officeart/2005/8/layout/vList3"/>
    <dgm:cxn modelId="{222A874A-A37B-CD42-9D2E-9C5B38C6B777}" type="presParOf" srcId="{FFF51CFE-A15E-DA4D-952C-4E95A7382F3B}" destId="{9030BC81-290F-DA4F-A74A-945AB4F0D86C}" srcOrd="2" destOrd="0" presId="urn:microsoft.com/office/officeart/2005/8/layout/vList3"/>
    <dgm:cxn modelId="{9DBBB8F8-8595-CC49-8700-6C9C09DB7901}" type="presParOf" srcId="{9030BC81-290F-DA4F-A74A-945AB4F0D86C}" destId="{D0E477B7-7BF3-A246-AEC8-D849F9E1FCA4}" srcOrd="0" destOrd="0" presId="urn:microsoft.com/office/officeart/2005/8/layout/vList3"/>
    <dgm:cxn modelId="{A0270705-43C4-A546-A5AE-00A81979798A}" type="presParOf" srcId="{9030BC81-290F-DA4F-A74A-945AB4F0D86C}" destId="{AABB37B6-3860-4F44-9CEA-E639C32E34C8}" srcOrd="1" destOrd="0" presId="urn:microsoft.com/office/officeart/2005/8/layout/vList3"/>
    <dgm:cxn modelId="{F9B0D772-AAB3-5A43-8521-5DCD45A75B92}" type="presParOf" srcId="{FFF51CFE-A15E-DA4D-952C-4E95A7382F3B}" destId="{72C98585-895F-814A-803A-8E7846E8FED3}" srcOrd="3" destOrd="0" presId="urn:microsoft.com/office/officeart/2005/8/layout/vList3"/>
    <dgm:cxn modelId="{9E557BCB-F2E0-844A-96BE-18FBEC0E4EA4}" type="presParOf" srcId="{FFF51CFE-A15E-DA4D-952C-4E95A7382F3B}" destId="{D3EE747D-7D46-8A46-B7E0-C9FAF4979440}" srcOrd="4" destOrd="0" presId="urn:microsoft.com/office/officeart/2005/8/layout/vList3"/>
    <dgm:cxn modelId="{DE0921A2-BDC8-1A47-905C-4DF90BC50B42}" type="presParOf" srcId="{D3EE747D-7D46-8A46-B7E0-C9FAF4979440}" destId="{E0733FFB-0EFE-614F-9E1D-BD1A60B6F4E6}" srcOrd="0" destOrd="0" presId="urn:microsoft.com/office/officeart/2005/8/layout/vList3"/>
    <dgm:cxn modelId="{9FF90A30-D60C-5D4C-BED1-A6CD87C9F5BC}" type="presParOf" srcId="{D3EE747D-7D46-8A46-B7E0-C9FAF4979440}" destId="{CC782343-4CAD-AA49-87B3-300916F2BF9E}" srcOrd="1" destOrd="0" presId="urn:microsoft.com/office/officeart/2005/8/layout/vList3"/>
    <dgm:cxn modelId="{F3BAABBF-296C-A84F-8C6B-ADED2F7CBC04}" type="presParOf" srcId="{FFF51CFE-A15E-DA4D-952C-4E95A7382F3B}" destId="{D5726E40-8F8E-EE4E-94F3-59B75966D749}" srcOrd="5" destOrd="0" presId="urn:microsoft.com/office/officeart/2005/8/layout/vList3"/>
    <dgm:cxn modelId="{59D718AA-8FF0-AA49-9BB6-1A987BEC4FE8}" type="presParOf" srcId="{FFF51CFE-A15E-DA4D-952C-4E95A7382F3B}" destId="{25A17EB5-F146-1743-A07B-9E36AF1B87C9}" srcOrd="6" destOrd="0" presId="urn:microsoft.com/office/officeart/2005/8/layout/vList3"/>
    <dgm:cxn modelId="{3FB6E86C-C72B-E948-902F-3DE6192B4B24}" type="presParOf" srcId="{25A17EB5-F146-1743-A07B-9E36AF1B87C9}" destId="{AD127555-F93E-AA4C-9504-F5C83235EE1F}" srcOrd="0" destOrd="0" presId="urn:microsoft.com/office/officeart/2005/8/layout/vList3"/>
    <dgm:cxn modelId="{0C9D804E-B18C-7D47-9D3A-A27700E8F78F}" type="presParOf" srcId="{25A17EB5-F146-1743-A07B-9E36AF1B87C9}" destId="{20898DF4-37AE-2A4B-9669-FD2EEBA8A5EA}" srcOrd="1" destOrd="0" presId="urn:microsoft.com/office/officeart/2005/8/layout/vList3"/>
    <dgm:cxn modelId="{C2D1167C-C3DB-9E45-BA61-3C7ACC9DE727}" type="presParOf" srcId="{FFF51CFE-A15E-DA4D-952C-4E95A7382F3B}" destId="{DFE62F03-492E-D34E-826B-6DEE92440130}" srcOrd="7" destOrd="0" presId="urn:microsoft.com/office/officeart/2005/8/layout/vList3"/>
    <dgm:cxn modelId="{2E820F97-30BB-2046-83E0-8A4F83D1CAEC}" type="presParOf" srcId="{FFF51CFE-A15E-DA4D-952C-4E95A7382F3B}" destId="{475A4014-FDC0-DE49-948E-74ED110B9545}" srcOrd="8" destOrd="0" presId="urn:microsoft.com/office/officeart/2005/8/layout/vList3"/>
    <dgm:cxn modelId="{0E869DB7-E3FE-B44F-BA35-EAB1C8D6F189}" type="presParOf" srcId="{475A4014-FDC0-DE49-948E-74ED110B9545}" destId="{3563624A-E5AC-2441-99C8-0B942421EDDC}" srcOrd="0" destOrd="0" presId="urn:microsoft.com/office/officeart/2005/8/layout/vList3"/>
    <dgm:cxn modelId="{18AE8233-CEBA-754B-9760-4583D4E6BFD1}" type="presParOf" srcId="{475A4014-FDC0-DE49-948E-74ED110B9545}" destId="{44F4AF74-57D3-7947-8E00-7F8CC24F97C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EBCE73-2DEB-9644-882D-CAB5BAA43AE5}" type="doc">
      <dgm:prSet loTypeId="urn:microsoft.com/office/officeart/2005/8/layout/default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7FC3C48-D0C3-364C-9559-0ADF75CC2B10}">
      <dgm:prSet phldrT="[Texto]"/>
      <dgm:spPr/>
      <dgm:t>
        <a:bodyPr/>
        <a:lstStyle/>
        <a:p>
          <a:r>
            <a:rPr lang="es-ES" dirty="0"/>
            <a:t>Grupo</a:t>
          </a:r>
          <a:r>
            <a:rPr lang="es-ES" baseline="0" dirty="0"/>
            <a:t> </a:t>
          </a:r>
          <a:r>
            <a:rPr lang="es-ES" baseline="0" dirty="0" err="1"/>
            <a:t>espec</a:t>
          </a:r>
          <a:r>
            <a:rPr lang="es-ES_tradnl" baseline="0" dirty="0" err="1"/>
            <a:t>íficos</a:t>
          </a:r>
          <a:r>
            <a:rPr lang="es-ES_tradnl" baseline="0" dirty="0"/>
            <a:t> por sexo</a:t>
          </a:r>
          <a:endParaRPr lang="es-ES" dirty="0"/>
        </a:p>
      </dgm:t>
    </dgm:pt>
    <dgm:pt modelId="{8266DF01-BCA0-5144-A30C-80EB458FF3B3}" type="parTrans" cxnId="{2E559F1F-CCE9-2F42-9FDB-CEA1F8D098C3}">
      <dgm:prSet/>
      <dgm:spPr/>
      <dgm:t>
        <a:bodyPr/>
        <a:lstStyle/>
        <a:p>
          <a:endParaRPr lang="es-ES"/>
        </a:p>
      </dgm:t>
    </dgm:pt>
    <dgm:pt modelId="{FAB0F846-59F9-DD42-8540-6B5B6BC6CBF5}" type="sibTrans" cxnId="{2E559F1F-CCE9-2F42-9FDB-CEA1F8D098C3}">
      <dgm:prSet/>
      <dgm:spPr/>
      <dgm:t>
        <a:bodyPr/>
        <a:lstStyle/>
        <a:p>
          <a:endParaRPr lang="es-ES"/>
        </a:p>
      </dgm:t>
    </dgm:pt>
    <dgm:pt modelId="{5A11297B-1BBF-1049-84B7-11484110B19E}">
      <dgm:prSet phldrT="[Texto]"/>
      <dgm:spPr/>
      <dgm:t>
        <a:bodyPr/>
        <a:lstStyle/>
        <a:p>
          <a:r>
            <a:rPr lang="es-ES" dirty="0"/>
            <a:t>En entornos</a:t>
          </a:r>
          <a:r>
            <a:rPr lang="es-ES" baseline="0" dirty="0"/>
            <a:t> de crisis humanitaria</a:t>
          </a:r>
          <a:endParaRPr lang="es-ES" dirty="0"/>
        </a:p>
      </dgm:t>
    </dgm:pt>
    <dgm:pt modelId="{68D02AA8-9AFE-1F48-B989-80E3129EE8BE}" type="parTrans" cxnId="{498B8913-9BED-1543-8582-EDE966E4DED6}">
      <dgm:prSet/>
      <dgm:spPr/>
      <dgm:t>
        <a:bodyPr/>
        <a:lstStyle/>
        <a:p>
          <a:endParaRPr lang="es-ES"/>
        </a:p>
      </dgm:t>
    </dgm:pt>
    <dgm:pt modelId="{4971C67A-15DA-5242-ABA6-DC18E460D6AF}" type="sibTrans" cxnId="{498B8913-9BED-1543-8582-EDE966E4DED6}">
      <dgm:prSet/>
      <dgm:spPr/>
      <dgm:t>
        <a:bodyPr/>
        <a:lstStyle/>
        <a:p>
          <a:endParaRPr lang="es-ES"/>
        </a:p>
      </dgm:t>
    </dgm:pt>
    <dgm:pt modelId="{DC01031F-2473-834F-8959-9F01DBB0CEFA}">
      <dgm:prSet phldrT="[Texto]"/>
      <dgm:spPr/>
      <dgm:t>
        <a:bodyPr/>
        <a:lstStyle/>
        <a:p>
          <a:r>
            <a:rPr lang="es-ES" dirty="0" err="1"/>
            <a:t>Ind</a:t>
          </a:r>
          <a:r>
            <a:rPr lang="es-ES_tradnl" dirty="0" err="1"/>
            <a:t>ígenas</a:t>
          </a:r>
          <a:endParaRPr lang="es-ES" dirty="0"/>
        </a:p>
      </dgm:t>
    </dgm:pt>
    <dgm:pt modelId="{F2CBB706-A453-8C4F-A1AA-9ED8B3852485}" type="parTrans" cxnId="{A4D95434-9EF8-594B-9A24-BC7915DF6F84}">
      <dgm:prSet/>
      <dgm:spPr/>
      <dgm:t>
        <a:bodyPr/>
        <a:lstStyle/>
        <a:p>
          <a:endParaRPr lang="es-ES"/>
        </a:p>
      </dgm:t>
    </dgm:pt>
    <dgm:pt modelId="{6CCFA361-4D00-8240-B72D-D1B48889E2EE}" type="sibTrans" cxnId="{A4D95434-9EF8-594B-9A24-BC7915DF6F84}">
      <dgm:prSet/>
      <dgm:spPr/>
      <dgm:t>
        <a:bodyPr/>
        <a:lstStyle/>
        <a:p>
          <a:endParaRPr lang="es-ES"/>
        </a:p>
      </dgm:t>
    </dgm:pt>
    <dgm:pt modelId="{38E7C87B-4F7C-E045-8FF4-0F83F92A4F0C}">
      <dgm:prSet phldrT="[Texto]"/>
      <dgm:spPr/>
      <dgm:t>
        <a:bodyPr/>
        <a:lstStyle/>
        <a:p>
          <a:r>
            <a:rPr lang="es-ES" dirty="0"/>
            <a:t>LGB</a:t>
          </a:r>
          <a:r>
            <a:rPr lang="es-ES" baseline="0" dirty="0"/>
            <a:t> y </a:t>
          </a:r>
          <a:r>
            <a:rPr lang="es-ES" baseline="0" dirty="0" err="1"/>
            <a:t>HsH</a:t>
          </a:r>
          <a:endParaRPr lang="es-ES" dirty="0"/>
        </a:p>
      </dgm:t>
    </dgm:pt>
    <dgm:pt modelId="{1B9C7197-5AD7-804B-9653-66127E48D9DB}" type="parTrans" cxnId="{FA2C06D3-C4FF-614B-8825-26E81D2A2234}">
      <dgm:prSet/>
      <dgm:spPr/>
      <dgm:t>
        <a:bodyPr/>
        <a:lstStyle/>
        <a:p>
          <a:endParaRPr lang="es-ES"/>
        </a:p>
      </dgm:t>
    </dgm:pt>
    <dgm:pt modelId="{AB03796A-A0FA-9A4A-9A97-3A7E7A917BD2}" type="sibTrans" cxnId="{FA2C06D3-C4FF-614B-8825-26E81D2A2234}">
      <dgm:prSet/>
      <dgm:spPr/>
      <dgm:t>
        <a:bodyPr/>
        <a:lstStyle/>
        <a:p>
          <a:endParaRPr lang="es-ES"/>
        </a:p>
      </dgm:t>
    </dgm:pt>
    <dgm:pt modelId="{207ED862-170D-5B4B-AD67-77C968A7BC1F}">
      <dgm:prSet/>
      <dgm:spPr/>
      <dgm:t>
        <a:bodyPr/>
        <a:lstStyle/>
        <a:p>
          <a:r>
            <a:rPr lang="es-ES" dirty="0"/>
            <a:t>Personas </a:t>
          </a:r>
          <a:r>
            <a:rPr lang="es-ES" dirty="0" err="1"/>
            <a:t>tr</a:t>
          </a:r>
          <a:r>
            <a:rPr lang="es-ES_tradnl" dirty="0" err="1"/>
            <a:t>ánsgénero</a:t>
          </a:r>
          <a:endParaRPr lang="es-ES" dirty="0"/>
        </a:p>
      </dgm:t>
    </dgm:pt>
    <dgm:pt modelId="{A4401BD3-9FD2-0C4E-8C0F-2A6C5E5E4598}" type="parTrans" cxnId="{90EAE538-10C1-7546-99B0-27D30F53F3D1}">
      <dgm:prSet/>
      <dgm:spPr/>
      <dgm:t>
        <a:bodyPr/>
        <a:lstStyle/>
        <a:p>
          <a:endParaRPr lang="es-ES"/>
        </a:p>
      </dgm:t>
    </dgm:pt>
    <dgm:pt modelId="{F9D53C6A-0A45-8849-94A4-3EAD8F432620}" type="sibTrans" cxnId="{90EAE538-10C1-7546-99B0-27D30F53F3D1}">
      <dgm:prSet/>
      <dgm:spPr/>
      <dgm:t>
        <a:bodyPr/>
        <a:lstStyle/>
        <a:p>
          <a:endParaRPr lang="es-ES"/>
        </a:p>
      </dgm:t>
    </dgm:pt>
    <dgm:pt modelId="{3A82B5A7-B20C-1E4A-AF4D-B5F2E77D997E}">
      <dgm:prSet/>
      <dgm:spPr/>
      <dgm:t>
        <a:bodyPr/>
        <a:lstStyle/>
        <a:p>
          <a:r>
            <a:rPr lang="es-ES_tradnl" dirty="0"/>
            <a:t>Personas que consumen SPA</a:t>
          </a:r>
          <a:endParaRPr lang="es-ES" dirty="0"/>
        </a:p>
      </dgm:t>
    </dgm:pt>
    <dgm:pt modelId="{90C5E87E-6A86-FF4E-BE10-2EDD2F8A4059}" type="parTrans" cxnId="{C33BFA9B-B8EC-3F4C-829B-19C7C8D0066D}">
      <dgm:prSet/>
      <dgm:spPr/>
      <dgm:t>
        <a:bodyPr/>
        <a:lstStyle/>
        <a:p>
          <a:endParaRPr lang="es-ES"/>
        </a:p>
      </dgm:t>
    </dgm:pt>
    <dgm:pt modelId="{AA4B924B-88A6-B64B-A8DF-8BD0CF5F6F78}" type="sibTrans" cxnId="{C33BFA9B-B8EC-3F4C-829B-19C7C8D0066D}">
      <dgm:prSet/>
      <dgm:spPr/>
      <dgm:t>
        <a:bodyPr/>
        <a:lstStyle/>
        <a:p>
          <a:endParaRPr lang="es-ES"/>
        </a:p>
      </dgm:t>
    </dgm:pt>
    <dgm:pt modelId="{1393C313-4061-424B-9521-CD2A642ACAD3}">
      <dgm:prSet/>
      <dgm:spPr/>
      <dgm:t>
        <a:bodyPr/>
        <a:lstStyle/>
        <a:p>
          <a:r>
            <a:rPr lang="es-ES" dirty="0"/>
            <a:t>En ejercicio de actividades sexuales pagas - ESCNNA</a:t>
          </a:r>
        </a:p>
      </dgm:t>
    </dgm:pt>
    <dgm:pt modelId="{6332EDA8-C218-1B44-BE9C-E8A6DBE670D5}" type="parTrans" cxnId="{5FCAA89D-46E0-E24A-9009-47FA4E64DB3D}">
      <dgm:prSet/>
      <dgm:spPr/>
      <dgm:t>
        <a:bodyPr/>
        <a:lstStyle/>
        <a:p>
          <a:endParaRPr lang="es-ES"/>
        </a:p>
      </dgm:t>
    </dgm:pt>
    <dgm:pt modelId="{4776E792-AC27-9440-9D71-7AA2BF81FFC7}" type="sibTrans" cxnId="{5FCAA89D-46E0-E24A-9009-47FA4E64DB3D}">
      <dgm:prSet/>
      <dgm:spPr/>
      <dgm:t>
        <a:bodyPr/>
        <a:lstStyle/>
        <a:p>
          <a:endParaRPr lang="es-ES"/>
        </a:p>
      </dgm:t>
    </dgm:pt>
    <dgm:pt modelId="{EA69D135-42AA-3747-9628-20218295EEFD}">
      <dgm:prSet/>
      <dgm:spPr/>
      <dgm:t>
        <a:bodyPr/>
        <a:lstStyle/>
        <a:p>
          <a:r>
            <a:rPr lang="es-ES" dirty="0"/>
            <a:t>En </a:t>
          </a:r>
          <a:r>
            <a:rPr lang="es-ES" dirty="0" err="1"/>
            <a:t>situaci</a:t>
          </a:r>
          <a:r>
            <a:rPr lang="es-ES_tradnl" dirty="0" err="1"/>
            <a:t>ón</a:t>
          </a:r>
          <a:r>
            <a:rPr lang="es-ES_tradnl" dirty="0"/>
            <a:t> de detención</a:t>
          </a:r>
          <a:endParaRPr lang="es-ES" dirty="0"/>
        </a:p>
      </dgm:t>
    </dgm:pt>
    <dgm:pt modelId="{6220F1CC-C496-9C4D-A2C7-5ABE4FFE766C}" type="parTrans" cxnId="{E3A2E022-52B6-2643-AEA5-2910D17E5783}">
      <dgm:prSet/>
      <dgm:spPr/>
      <dgm:t>
        <a:bodyPr/>
        <a:lstStyle/>
        <a:p>
          <a:endParaRPr lang="es-ES"/>
        </a:p>
      </dgm:t>
    </dgm:pt>
    <dgm:pt modelId="{949A7D98-7B25-5B4B-95D2-FF96E12726A1}" type="sibTrans" cxnId="{E3A2E022-52B6-2643-AEA5-2910D17E5783}">
      <dgm:prSet/>
      <dgm:spPr/>
      <dgm:t>
        <a:bodyPr/>
        <a:lstStyle/>
        <a:p>
          <a:endParaRPr lang="es-ES"/>
        </a:p>
      </dgm:t>
    </dgm:pt>
    <dgm:pt modelId="{4172E60B-423F-364C-A8A6-79319AD593FB}">
      <dgm:prSet/>
      <dgm:spPr/>
      <dgm:t>
        <a:bodyPr/>
        <a:lstStyle/>
        <a:p>
          <a:r>
            <a:rPr lang="es-ES" dirty="0"/>
            <a:t>Personas </a:t>
          </a:r>
          <a:r>
            <a:rPr lang="es-ES" dirty="0" err="1"/>
            <a:t>intersexo</a:t>
          </a:r>
          <a:endParaRPr lang="es-ES" dirty="0"/>
        </a:p>
      </dgm:t>
    </dgm:pt>
    <dgm:pt modelId="{686C25E9-7720-864F-95C2-4A8101204343}" type="parTrans" cxnId="{BACA1E17-3926-7C4B-ACB9-48DD3A89C6CA}">
      <dgm:prSet/>
      <dgm:spPr/>
      <dgm:t>
        <a:bodyPr/>
        <a:lstStyle/>
        <a:p>
          <a:endParaRPr lang="es-ES"/>
        </a:p>
      </dgm:t>
    </dgm:pt>
    <dgm:pt modelId="{1C193F1C-2C82-9A43-AF66-15999D0ADAF7}" type="sibTrans" cxnId="{BACA1E17-3926-7C4B-ACB9-48DD3A89C6CA}">
      <dgm:prSet/>
      <dgm:spPr/>
      <dgm:t>
        <a:bodyPr/>
        <a:lstStyle/>
        <a:p>
          <a:endParaRPr lang="es-ES"/>
        </a:p>
      </dgm:t>
    </dgm:pt>
    <dgm:pt modelId="{8BD60895-3EB7-3E45-8CEF-30D3562EFB81}">
      <dgm:prSet/>
      <dgm:spPr/>
      <dgm:t>
        <a:bodyPr/>
        <a:lstStyle/>
        <a:p>
          <a:r>
            <a:rPr lang="es-ES" dirty="0"/>
            <a:t>Personas que viven con el VIH</a:t>
          </a:r>
        </a:p>
      </dgm:t>
    </dgm:pt>
    <dgm:pt modelId="{5EA86CFE-1A97-D240-A4DA-D12905096204}" type="parTrans" cxnId="{A8AF6827-39ED-CE4F-B188-BB725D512737}">
      <dgm:prSet/>
      <dgm:spPr/>
      <dgm:t>
        <a:bodyPr/>
        <a:lstStyle/>
        <a:p>
          <a:endParaRPr lang="es-ES"/>
        </a:p>
      </dgm:t>
    </dgm:pt>
    <dgm:pt modelId="{5D14EFDE-803B-CF4C-9D57-0CAC067948DF}" type="sibTrans" cxnId="{A8AF6827-39ED-CE4F-B188-BB725D512737}">
      <dgm:prSet/>
      <dgm:spPr/>
      <dgm:t>
        <a:bodyPr/>
        <a:lstStyle/>
        <a:p>
          <a:endParaRPr lang="es-ES"/>
        </a:p>
      </dgm:t>
    </dgm:pt>
    <dgm:pt modelId="{BB1488E5-225A-F740-9202-DD7F6CB6D233}">
      <dgm:prSet/>
      <dgm:spPr/>
      <dgm:t>
        <a:bodyPr/>
        <a:lstStyle/>
        <a:p>
          <a:r>
            <a:rPr lang="es-ES" dirty="0"/>
            <a:t>Con</a:t>
          </a:r>
          <a:r>
            <a:rPr lang="es-ES" baseline="0" dirty="0"/>
            <a:t> discapacidad</a:t>
          </a:r>
        </a:p>
        <a:p>
          <a:r>
            <a:rPr lang="es-ES" baseline="0" dirty="0"/>
            <a:t>(7 tipos) </a:t>
          </a:r>
        </a:p>
      </dgm:t>
    </dgm:pt>
    <dgm:pt modelId="{1F8904BA-B280-1848-82B9-73EC8083B588}" type="parTrans" cxnId="{6D9331FE-F4B7-A343-AF7E-DFA6CD91B365}">
      <dgm:prSet/>
      <dgm:spPr/>
      <dgm:t>
        <a:bodyPr/>
        <a:lstStyle/>
        <a:p>
          <a:endParaRPr lang="es-ES"/>
        </a:p>
      </dgm:t>
    </dgm:pt>
    <dgm:pt modelId="{0060406F-5846-F245-A612-20D77E58DAC6}" type="sibTrans" cxnId="{6D9331FE-F4B7-A343-AF7E-DFA6CD91B365}">
      <dgm:prSet/>
      <dgm:spPr/>
      <dgm:t>
        <a:bodyPr/>
        <a:lstStyle/>
        <a:p>
          <a:endParaRPr lang="es-ES"/>
        </a:p>
      </dgm:t>
    </dgm:pt>
    <dgm:pt modelId="{CF1568AD-52B6-3E47-9CEF-AD560F090262}" type="pres">
      <dgm:prSet presAssocID="{B8EBCE73-2DEB-9644-882D-CAB5BAA43AE5}" presName="diagram" presStyleCnt="0">
        <dgm:presLayoutVars>
          <dgm:dir/>
          <dgm:resizeHandles val="exact"/>
        </dgm:presLayoutVars>
      </dgm:prSet>
      <dgm:spPr/>
    </dgm:pt>
    <dgm:pt modelId="{6E34C9F6-2099-0942-9220-A8C9326E907B}" type="pres">
      <dgm:prSet presAssocID="{97FC3C48-D0C3-364C-9559-0ADF75CC2B10}" presName="node" presStyleLbl="node1" presStyleIdx="0" presStyleCnt="11">
        <dgm:presLayoutVars>
          <dgm:bulletEnabled val="1"/>
        </dgm:presLayoutVars>
      </dgm:prSet>
      <dgm:spPr/>
    </dgm:pt>
    <dgm:pt modelId="{213A2CE1-F6B4-7C4C-AA8C-23189C062EFA}" type="pres">
      <dgm:prSet presAssocID="{FAB0F846-59F9-DD42-8540-6B5B6BC6CBF5}" presName="sibTrans" presStyleCnt="0"/>
      <dgm:spPr/>
    </dgm:pt>
    <dgm:pt modelId="{79C6D89A-0442-5541-96FD-4B073A7A316F}" type="pres">
      <dgm:prSet presAssocID="{BB1488E5-225A-F740-9202-DD7F6CB6D233}" presName="node" presStyleLbl="node1" presStyleIdx="1" presStyleCnt="11">
        <dgm:presLayoutVars>
          <dgm:bulletEnabled val="1"/>
        </dgm:presLayoutVars>
      </dgm:prSet>
      <dgm:spPr/>
    </dgm:pt>
    <dgm:pt modelId="{6BF3DBE1-7B30-904F-9996-24333D914101}" type="pres">
      <dgm:prSet presAssocID="{0060406F-5846-F245-A612-20D77E58DAC6}" presName="sibTrans" presStyleCnt="0"/>
      <dgm:spPr/>
    </dgm:pt>
    <dgm:pt modelId="{3D576233-0A88-0048-B978-56AFC36FCE48}" type="pres">
      <dgm:prSet presAssocID="{5A11297B-1BBF-1049-84B7-11484110B19E}" presName="node" presStyleLbl="node1" presStyleIdx="2" presStyleCnt="11">
        <dgm:presLayoutVars>
          <dgm:bulletEnabled val="1"/>
        </dgm:presLayoutVars>
      </dgm:prSet>
      <dgm:spPr/>
    </dgm:pt>
    <dgm:pt modelId="{16D8BA22-6C44-1844-B8B0-DD9CED08BA4E}" type="pres">
      <dgm:prSet presAssocID="{4971C67A-15DA-5242-ABA6-DC18E460D6AF}" presName="sibTrans" presStyleCnt="0"/>
      <dgm:spPr/>
    </dgm:pt>
    <dgm:pt modelId="{45CA8C1B-B25D-424E-B292-0784240B8AF2}" type="pres">
      <dgm:prSet presAssocID="{DC01031F-2473-834F-8959-9F01DBB0CEFA}" presName="node" presStyleLbl="node1" presStyleIdx="3" presStyleCnt="11">
        <dgm:presLayoutVars>
          <dgm:bulletEnabled val="1"/>
        </dgm:presLayoutVars>
      </dgm:prSet>
      <dgm:spPr/>
    </dgm:pt>
    <dgm:pt modelId="{527A4631-A6DC-4045-99A9-8BC41A2FE5E0}" type="pres">
      <dgm:prSet presAssocID="{6CCFA361-4D00-8240-B72D-D1B48889E2EE}" presName="sibTrans" presStyleCnt="0"/>
      <dgm:spPr/>
    </dgm:pt>
    <dgm:pt modelId="{66CC9150-3623-3143-A109-829C0C1B0BB6}" type="pres">
      <dgm:prSet presAssocID="{38E7C87B-4F7C-E045-8FF4-0F83F92A4F0C}" presName="node" presStyleLbl="node1" presStyleIdx="4" presStyleCnt="11">
        <dgm:presLayoutVars>
          <dgm:bulletEnabled val="1"/>
        </dgm:presLayoutVars>
      </dgm:prSet>
      <dgm:spPr/>
    </dgm:pt>
    <dgm:pt modelId="{C912C8FF-1CC2-3C4A-AB92-8D59D04C5B0C}" type="pres">
      <dgm:prSet presAssocID="{AB03796A-A0FA-9A4A-9A97-3A7E7A917BD2}" presName="sibTrans" presStyleCnt="0"/>
      <dgm:spPr/>
    </dgm:pt>
    <dgm:pt modelId="{5632600E-A19F-8046-AA0B-BA7505A4799F}" type="pres">
      <dgm:prSet presAssocID="{207ED862-170D-5B4B-AD67-77C968A7BC1F}" presName="node" presStyleLbl="node1" presStyleIdx="5" presStyleCnt="11">
        <dgm:presLayoutVars>
          <dgm:bulletEnabled val="1"/>
        </dgm:presLayoutVars>
      </dgm:prSet>
      <dgm:spPr/>
    </dgm:pt>
    <dgm:pt modelId="{33A7A345-30F8-314E-87EF-6919DFD413B5}" type="pres">
      <dgm:prSet presAssocID="{F9D53C6A-0A45-8849-94A4-3EAD8F432620}" presName="sibTrans" presStyleCnt="0"/>
      <dgm:spPr/>
    </dgm:pt>
    <dgm:pt modelId="{08736E26-B4A0-4144-8A82-F09A5CBC7D96}" type="pres">
      <dgm:prSet presAssocID="{4172E60B-423F-364C-A8A6-79319AD593FB}" presName="node" presStyleLbl="node1" presStyleIdx="6" presStyleCnt="11">
        <dgm:presLayoutVars>
          <dgm:bulletEnabled val="1"/>
        </dgm:presLayoutVars>
      </dgm:prSet>
      <dgm:spPr/>
    </dgm:pt>
    <dgm:pt modelId="{1FA7F03C-9752-4C4B-B706-4CCD5263470F}" type="pres">
      <dgm:prSet presAssocID="{1C193F1C-2C82-9A43-AF66-15999D0ADAF7}" presName="sibTrans" presStyleCnt="0"/>
      <dgm:spPr/>
    </dgm:pt>
    <dgm:pt modelId="{B78E1B1C-D080-EE4E-A766-6FC3FAF70AEC}" type="pres">
      <dgm:prSet presAssocID="{8BD60895-3EB7-3E45-8CEF-30D3562EFB81}" presName="node" presStyleLbl="node1" presStyleIdx="7" presStyleCnt="11">
        <dgm:presLayoutVars>
          <dgm:bulletEnabled val="1"/>
        </dgm:presLayoutVars>
      </dgm:prSet>
      <dgm:spPr/>
    </dgm:pt>
    <dgm:pt modelId="{2EAC6065-58BE-5643-84DF-EE37A511E49F}" type="pres">
      <dgm:prSet presAssocID="{5D14EFDE-803B-CF4C-9D57-0CAC067948DF}" presName="sibTrans" presStyleCnt="0"/>
      <dgm:spPr/>
    </dgm:pt>
    <dgm:pt modelId="{1EE4E858-7FFB-D743-952E-80F0FF722EAE}" type="pres">
      <dgm:prSet presAssocID="{3A82B5A7-B20C-1E4A-AF4D-B5F2E77D997E}" presName="node" presStyleLbl="node1" presStyleIdx="8" presStyleCnt="11">
        <dgm:presLayoutVars>
          <dgm:bulletEnabled val="1"/>
        </dgm:presLayoutVars>
      </dgm:prSet>
      <dgm:spPr/>
    </dgm:pt>
    <dgm:pt modelId="{5BC7D498-B909-6B4E-9340-A1DBA9C2D5AE}" type="pres">
      <dgm:prSet presAssocID="{AA4B924B-88A6-B64B-A8DF-8BD0CF5F6F78}" presName="sibTrans" presStyleCnt="0"/>
      <dgm:spPr/>
    </dgm:pt>
    <dgm:pt modelId="{0DA1D982-FDDD-0148-A302-3F695D54F615}" type="pres">
      <dgm:prSet presAssocID="{1393C313-4061-424B-9521-CD2A642ACAD3}" presName="node" presStyleLbl="node1" presStyleIdx="9" presStyleCnt="11">
        <dgm:presLayoutVars>
          <dgm:bulletEnabled val="1"/>
        </dgm:presLayoutVars>
      </dgm:prSet>
      <dgm:spPr/>
    </dgm:pt>
    <dgm:pt modelId="{C1E75583-6F55-404D-8275-556AE08F4B7B}" type="pres">
      <dgm:prSet presAssocID="{4776E792-AC27-9440-9D71-7AA2BF81FFC7}" presName="sibTrans" presStyleCnt="0"/>
      <dgm:spPr/>
    </dgm:pt>
    <dgm:pt modelId="{301E2D15-D4DC-3C48-9CAA-9A24AFC1E118}" type="pres">
      <dgm:prSet presAssocID="{EA69D135-42AA-3747-9628-20218295EEFD}" presName="node" presStyleLbl="node1" presStyleIdx="10" presStyleCnt="11">
        <dgm:presLayoutVars>
          <dgm:bulletEnabled val="1"/>
        </dgm:presLayoutVars>
      </dgm:prSet>
      <dgm:spPr/>
    </dgm:pt>
  </dgm:ptLst>
  <dgm:cxnLst>
    <dgm:cxn modelId="{4783750B-55AB-B347-BB37-FB63ABA8CFE7}" type="presOf" srcId="{DC01031F-2473-834F-8959-9F01DBB0CEFA}" destId="{45CA8C1B-B25D-424E-B292-0784240B8AF2}" srcOrd="0" destOrd="0" presId="urn:microsoft.com/office/officeart/2005/8/layout/default"/>
    <dgm:cxn modelId="{498B8913-9BED-1543-8582-EDE966E4DED6}" srcId="{B8EBCE73-2DEB-9644-882D-CAB5BAA43AE5}" destId="{5A11297B-1BBF-1049-84B7-11484110B19E}" srcOrd="2" destOrd="0" parTransId="{68D02AA8-9AFE-1F48-B989-80E3129EE8BE}" sibTransId="{4971C67A-15DA-5242-ABA6-DC18E460D6AF}"/>
    <dgm:cxn modelId="{BACA1E17-3926-7C4B-ACB9-48DD3A89C6CA}" srcId="{B8EBCE73-2DEB-9644-882D-CAB5BAA43AE5}" destId="{4172E60B-423F-364C-A8A6-79319AD593FB}" srcOrd="6" destOrd="0" parTransId="{686C25E9-7720-864F-95C2-4A8101204343}" sibTransId="{1C193F1C-2C82-9A43-AF66-15999D0ADAF7}"/>
    <dgm:cxn modelId="{C6FB811E-B532-CA40-A5DE-30EB97A7E26F}" type="presOf" srcId="{97FC3C48-D0C3-364C-9559-0ADF75CC2B10}" destId="{6E34C9F6-2099-0942-9220-A8C9326E907B}" srcOrd="0" destOrd="0" presId="urn:microsoft.com/office/officeart/2005/8/layout/default"/>
    <dgm:cxn modelId="{2E559F1F-CCE9-2F42-9FDB-CEA1F8D098C3}" srcId="{B8EBCE73-2DEB-9644-882D-CAB5BAA43AE5}" destId="{97FC3C48-D0C3-364C-9559-0ADF75CC2B10}" srcOrd="0" destOrd="0" parTransId="{8266DF01-BCA0-5144-A30C-80EB458FF3B3}" sibTransId="{FAB0F846-59F9-DD42-8540-6B5B6BC6CBF5}"/>
    <dgm:cxn modelId="{E3A2E022-52B6-2643-AEA5-2910D17E5783}" srcId="{B8EBCE73-2DEB-9644-882D-CAB5BAA43AE5}" destId="{EA69D135-42AA-3747-9628-20218295EEFD}" srcOrd="10" destOrd="0" parTransId="{6220F1CC-C496-9C4D-A2C7-5ABE4FFE766C}" sibTransId="{949A7D98-7B25-5B4B-95D2-FF96E12726A1}"/>
    <dgm:cxn modelId="{A8AF6827-39ED-CE4F-B188-BB725D512737}" srcId="{B8EBCE73-2DEB-9644-882D-CAB5BAA43AE5}" destId="{8BD60895-3EB7-3E45-8CEF-30D3562EFB81}" srcOrd="7" destOrd="0" parTransId="{5EA86CFE-1A97-D240-A4DA-D12905096204}" sibTransId="{5D14EFDE-803B-CF4C-9D57-0CAC067948DF}"/>
    <dgm:cxn modelId="{3346AB32-C861-6F48-AE0F-E3EFDE1A3283}" type="presOf" srcId="{4172E60B-423F-364C-A8A6-79319AD593FB}" destId="{08736E26-B4A0-4144-8A82-F09A5CBC7D96}" srcOrd="0" destOrd="0" presId="urn:microsoft.com/office/officeart/2005/8/layout/default"/>
    <dgm:cxn modelId="{A4D95434-9EF8-594B-9A24-BC7915DF6F84}" srcId="{B8EBCE73-2DEB-9644-882D-CAB5BAA43AE5}" destId="{DC01031F-2473-834F-8959-9F01DBB0CEFA}" srcOrd="3" destOrd="0" parTransId="{F2CBB706-A453-8C4F-A1AA-9ED8B3852485}" sibTransId="{6CCFA361-4D00-8240-B72D-D1B48889E2EE}"/>
    <dgm:cxn modelId="{90EAE538-10C1-7546-99B0-27D30F53F3D1}" srcId="{B8EBCE73-2DEB-9644-882D-CAB5BAA43AE5}" destId="{207ED862-170D-5B4B-AD67-77C968A7BC1F}" srcOrd="5" destOrd="0" parTransId="{A4401BD3-9FD2-0C4E-8C0F-2A6C5E5E4598}" sibTransId="{F9D53C6A-0A45-8849-94A4-3EAD8F432620}"/>
    <dgm:cxn modelId="{ED33A644-7130-7F4A-A983-473758B6B14F}" type="presOf" srcId="{38E7C87B-4F7C-E045-8FF4-0F83F92A4F0C}" destId="{66CC9150-3623-3143-A109-829C0C1B0BB6}" srcOrd="0" destOrd="0" presId="urn:microsoft.com/office/officeart/2005/8/layout/default"/>
    <dgm:cxn modelId="{72B8704D-1E6A-E147-98E1-8A303DD41206}" type="presOf" srcId="{207ED862-170D-5B4B-AD67-77C968A7BC1F}" destId="{5632600E-A19F-8046-AA0B-BA7505A4799F}" srcOrd="0" destOrd="0" presId="urn:microsoft.com/office/officeart/2005/8/layout/default"/>
    <dgm:cxn modelId="{BE91F54E-94C7-B044-BB2B-291154226286}" type="presOf" srcId="{BB1488E5-225A-F740-9202-DD7F6CB6D233}" destId="{79C6D89A-0442-5541-96FD-4B073A7A316F}" srcOrd="0" destOrd="0" presId="urn:microsoft.com/office/officeart/2005/8/layout/default"/>
    <dgm:cxn modelId="{FCBF9153-5BD2-D24C-A0E4-43BCD9F0CE9A}" type="presOf" srcId="{EA69D135-42AA-3747-9628-20218295EEFD}" destId="{301E2D15-D4DC-3C48-9CAA-9A24AFC1E118}" srcOrd="0" destOrd="0" presId="urn:microsoft.com/office/officeart/2005/8/layout/default"/>
    <dgm:cxn modelId="{1F89CA68-870C-5C48-BA31-2ECFB178DE38}" type="presOf" srcId="{5A11297B-1BBF-1049-84B7-11484110B19E}" destId="{3D576233-0A88-0048-B978-56AFC36FCE48}" srcOrd="0" destOrd="0" presId="urn:microsoft.com/office/officeart/2005/8/layout/default"/>
    <dgm:cxn modelId="{C3A6CB73-D8F9-F74B-B782-DCB8C8603732}" type="presOf" srcId="{3A82B5A7-B20C-1E4A-AF4D-B5F2E77D997E}" destId="{1EE4E858-7FFB-D743-952E-80F0FF722EAE}" srcOrd="0" destOrd="0" presId="urn:microsoft.com/office/officeart/2005/8/layout/default"/>
    <dgm:cxn modelId="{E5287489-EF8F-3744-AEC8-14F33CCDF001}" type="presOf" srcId="{B8EBCE73-2DEB-9644-882D-CAB5BAA43AE5}" destId="{CF1568AD-52B6-3E47-9CEF-AD560F090262}" srcOrd="0" destOrd="0" presId="urn:microsoft.com/office/officeart/2005/8/layout/default"/>
    <dgm:cxn modelId="{E0FAAE9B-A2A0-5740-8D06-574EC0671DE0}" type="presOf" srcId="{1393C313-4061-424B-9521-CD2A642ACAD3}" destId="{0DA1D982-FDDD-0148-A302-3F695D54F615}" srcOrd="0" destOrd="0" presId="urn:microsoft.com/office/officeart/2005/8/layout/default"/>
    <dgm:cxn modelId="{C33BFA9B-B8EC-3F4C-829B-19C7C8D0066D}" srcId="{B8EBCE73-2DEB-9644-882D-CAB5BAA43AE5}" destId="{3A82B5A7-B20C-1E4A-AF4D-B5F2E77D997E}" srcOrd="8" destOrd="0" parTransId="{90C5E87E-6A86-FF4E-BE10-2EDD2F8A4059}" sibTransId="{AA4B924B-88A6-B64B-A8DF-8BD0CF5F6F78}"/>
    <dgm:cxn modelId="{5FCAA89D-46E0-E24A-9009-47FA4E64DB3D}" srcId="{B8EBCE73-2DEB-9644-882D-CAB5BAA43AE5}" destId="{1393C313-4061-424B-9521-CD2A642ACAD3}" srcOrd="9" destOrd="0" parTransId="{6332EDA8-C218-1B44-BE9C-E8A6DBE670D5}" sibTransId="{4776E792-AC27-9440-9D71-7AA2BF81FFC7}"/>
    <dgm:cxn modelId="{5FBCC9BE-6914-AC45-BE02-A35474E79BA8}" type="presOf" srcId="{8BD60895-3EB7-3E45-8CEF-30D3562EFB81}" destId="{B78E1B1C-D080-EE4E-A766-6FC3FAF70AEC}" srcOrd="0" destOrd="0" presId="urn:microsoft.com/office/officeart/2005/8/layout/default"/>
    <dgm:cxn modelId="{FA2C06D3-C4FF-614B-8825-26E81D2A2234}" srcId="{B8EBCE73-2DEB-9644-882D-CAB5BAA43AE5}" destId="{38E7C87B-4F7C-E045-8FF4-0F83F92A4F0C}" srcOrd="4" destOrd="0" parTransId="{1B9C7197-5AD7-804B-9653-66127E48D9DB}" sibTransId="{AB03796A-A0FA-9A4A-9A97-3A7E7A917BD2}"/>
    <dgm:cxn modelId="{6D9331FE-F4B7-A343-AF7E-DFA6CD91B365}" srcId="{B8EBCE73-2DEB-9644-882D-CAB5BAA43AE5}" destId="{BB1488E5-225A-F740-9202-DD7F6CB6D233}" srcOrd="1" destOrd="0" parTransId="{1F8904BA-B280-1848-82B9-73EC8083B588}" sibTransId="{0060406F-5846-F245-A612-20D77E58DAC6}"/>
    <dgm:cxn modelId="{92229F7A-5C6D-3445-8FB7-7DE072485AB4}" type="presParOf" srcId="{CF1568AD-52B6-3E47-9CEF-AD560F090262}" destId="{6E34C9F6-2099-0942-9220-A8C9326E907B}" srcOrd="0" destOrd="0" presId="urn:microsoft.com/office/officeart/2005/8/layout/default"/>
    <dgm:cxn modelId="{83D7432D-86B3-E044-9D63-4C4D084323DA}" type="presParOf" srcId="{CF1568AD-52B6-3E47-9CEF-AD560F090262}" destId="{213A2CE1-F6B4-7C4C-AA8C-23189C062EFA}" srcOrd="1" destOrd="0" presId="urn:microsoft.com/office/officeart/2005/8/layout/default"/>
    <dgm:cxn modelId="{C70F2645-D6D9-BD49-8E67-F875A45C3977}" type="presParOf" srcId="{CF1568AD-52B6-3E47-9CEF-AD560F090262}" destId="{79C6D89A-0442-5541-96FD-4B073A7A316F}" srcOrd="2" destOrd="0" presId="urn:microsoft.com/office/officeart/2005/8/layout/default"/>
    <dgm:cxn modelId="{322507AB-4D76-D841-B575-DB2C1A9349F1}" type="presParOf" srcId="{CF1568AD-52B6-3E47-9CEF-AD560F090262}" destId="{6BF3DBE1-7B30-904F-9996-24333D914101}" srcOrd="3" destOrd="0" presId="urn:microsoft.com/office/officeart/2005/8/layout/default"/>
    <dgm:cxn modelId="{F322C6B2-E13F-E841-B8A9-B7154CA0F5AE}" type="presParOf" srcId="{CF1568AD-52B6-3E47-9CEF-AD560F090262}" destId="{3D576233-0A88-0048-B978-56AFC36FCE48}" srcOrd="4" destOrd="0" presId="urn:microsoft.com/office/officeart/2005/8/layout/default"/>
    <dgm:cxn modelId="{4E87A828-3010-3141-8B42-88DE5D56967E}" type="presParOf" srcId="{CF1568AD-52B6-3E47-9CEF-AD560F090262}" destId="{16D8BA22-6C44-1844-B8B0-DD9CED08BA4E}" srcOrd="5" destOrd="0" presId="urn:microsoft.com/office/officeart/2005/8/layout/default"/>
    <dgm:cxn modelId="{1A1995D5-B5DC-594A-9484-F37E10A431D4}" type="presParOf" srcId="{CF1568AD-52B6-3E47-9CEF-AD560F090262}" destId="{45CA8C1B-B25D-424E-B292-0784240B8AF2}" srcOrd="6" destOrd="0" presId="urn:microsoft.com/office/officeart/2005/8/layout/default"/>
    <dgm:cxn modelId="{3AAB95D1-DE84-6D4E-8F83-0098A4B7B34A}" type="presParOf" srcId="{CF1568AD-52B6-3E47-9CEF-AD560F090262}" destId="{527A4631-A6DC-4045-99A9-8BC41A2FE5E0}" srcOrd="7" destOrd="0" presId="urn:microsoft.com/office/officeart/2005/8/layout/default"/>
    <dgm:cxn modelId="{3EDC4937-2CF9-8B45-8035-73DC194E47F3}" type="presParOf" srcId="{CF1568AD-52B6-3E47-9CEF-AD560F090262}" destId="{66CC9150-3623-3143-A109-829C0C1B0BB6}" srcOrd="8" destOrd="0" presId="urn:microsoft.com/office/officeart/2005/8/layout/default"/>
    <dgm:cxn modelId="{5F8F8F00-0BA2-4D41-BF69-277E4F1EB69C}" type="presParOf" srcId="{CF1568AD-52B6-3E47-9CEF-AD560F090262}" destId="{C912C8FF-1CC2-3C4A-AB92-8D59D04C5B0C}" srcOrd="9" destOrd="0" presId="urn:microsoft.com/office/officeart/2005/8/layout/default"/>
    <dgm:cxn modelId="{B9A465B7-BAB8-0947-BDD1-7AF6B7EB28BC}" type="presParOf" srcId="{CF1568AD-52B6-3E47-9CEF-AD560F090262}" destId="{5632600E-A19F-8046-AA0B-BA7505A4799F}" srcOrd="10" destOrd="0" presId="urn:microsoft.com/office/officeart/2005/8/layout/default"/>
    <dgm:cxn modelId="{421A2511-B454-1D4B-8D89-D8E501453E1C}" type="presParOf" srcId="{CF1568AD-52B6-3E47-9CEF-AD560F090262}" destId="{33A7A345-30F8-314E-87EF-6919DFD413B5}" srcOrd="11" destOrd="0" presId="urn:microsoft.com/office/officeart/2005/8/layout/default"/>
    <dgm:cxn modelId="{CACCD845-9AC5-BB48-B846-55414693F740}" type="presParOf" srcId="{CF1568AD-52B6-3E47-9CEF-AD560F090262}" destId="{08736E26-B4A0-4144-8A82-F09A5CBC7D96}" srcOrd="12" destOrd="0" presId="urn:microsoft.com/office/officeart/2005/8/layout/default"/>
    <dgm:cxn modelId="{B1C1B334-5D67-3A4C-A067-6E39AFEA48CF}" type="presParOf" srcId="{CF1568AD-52B6-3E47-9CEF-AD560F090262}" destId="{1FA7F03C-9752-4C4B-B706-4CCD5263470F}" srcOrd="13" destOrd="0" presId="urn:microsoft.com/office/officeart/2005/8/layout/default"/>
    <dgm:cxn modelId="{F3D78078-ECAD-FF4F-AE10-8A94B50FA2A3}" type="presParOf" srcId="{CF1568AD-52B6-3E47-9CEF-AD560F090262}" destId="{B78E1B1C-D080-EE4E-A766-6FC3FAF70AEC}" srcOrd="14" destOrd="0" presId="urn:microsoft.com/office/officeart/2005/8/layout/default"/>
    <dgm:cxn modelId="{8936508D-BF8A-9F48-ACE5-13A84EF0C381}" type="presParOf" srcId="{CF1568AD-52B6-3E47-9CEF-AD560F090262}" destId="{2EAC6065-58BE-5643-84DF-EE37A511E49F}" srcOrd="15" destOrd="0" presId="urn:microsoft.com/office/officeart/2005/8/layout/default"/>
    <dgm:cxn modelId="{8898D849-DDFE-8141-9AB5-42F31475AAA2}" type="presParOf" srcId="{CF1568AD-52B6-3E47-9CEF-AD560F090262}" destId="{1EE4E858-7FFB-D743-952E-80F0FF722EAE}" srcOrd="16" destOrd="0" presId="urn:microsoft.com/office/officeart/2005/8/layout/default"/>
    <dgm:cxn modelId="{7D6D542B-857F-F94B-BE22-54300B3E701E}" type="presParOf" srcId="{CF1568AD-52B6-3E47-9CEF-AD560F090262}" destId="{5BC7D498-B909-6B4E-9340-A1DBA9C2D5AE}" srcOrd="17" destOrd="0" presId="urn:microsoft.com/office/officeart/2005/8/layout/default"/>
    <dgm:cxn modelId="{9A7BB10E-96D6-BA4E-A918-243797D9EDC5}" type="presParOf" srcId="{CF1568AD-52B6-3E47-9CEF-AD560F090262}" destId="{0DA1D982-FDDD-0148-A302-3F695D54F615}" srcOrd="18" destOrd="0" presId="urn:microsoft.com/office/officeart/2005/8/layout/default"/>
    <dgm:cxn modelId="{39D406E1-2C75-EA49-A312-C209D9C6D9EB}" type="presParOf" srcId="{CF1568AD-52B6-3E47-9CEF-AD560F090262}" destId="{C1E75583-6F55-404D-8275-556AE08F4B7B}" srcOrd="19" destOrd="0" presId="urn:microsoft.com/office/officeart/2005/8/layout/default"/>
    <dgm:cxn modelId="{E4523C55-1AD0-644C-8024-ED2ADA7A4F91}" type="presParOf" srcId="{CF1568AD-52B6-3E47-9CEF-AD560F090262}" destId="{301E2D15-D4DC-3C48-9CAA-9A24AFC1E118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4E12BC-29CA-A045-8E6C-7D9C5D4335F7}" type="doc">
      <dgm:prSet loTypeId="urn:microsoft.com/office/officeart/2009/3/layout/StepUpProcess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14D1AF2-107A-F649-9047-FE8D8ECF3899}">
      <dgm:prSet phldrT="[Texto]" custT="1"/>
      <dgm:spPr/>
      <dgm:t>
        <a:bodyPr/>
        <a:lstStyle/>
        <a:p>
          <a:r>
            <a:rPr lang="es-CO" sz="1800" dirty="0"/>
            <a:t>* Recordar que el embarazo comienza cuando el óvulo y el espermatozoide se unen y se implantan en el útero.</a:t>
          </a:r>
        </a:p>
        <a:p>
          <a:r>
            <a:rPr lang="es-CO" sz="1800" dirty="0"/>
            <a:t>* Explicar que el embarazo y la reproducción son procesos biológicos naturales y que las personas pueden planificar cuándo quedar embarazadas.</a:t>
          </a:r>
        </a:p>
        <a:p>
          <a:r>
            <a:rPr lang="es-CO" sz="1800" dirty="0"/>
            <a:t>* Definir “contacto bueno” y “contacto malo”</a:t>
          </a:r>
        </a:p>
        <a:p>
          <a:r>
            <a:rPr lang="es-CO" sz="1800" dirty="0"/>
            <a:t>* Reconocer que todas las personas tienen derechos sobre su cuerpo.</a:t>
          </a:r>
          <a:endParaRPr lang="es-ES" sz="1800" dirty="0"/>
        </a:p>
      </dgm:t>
    </dgm:pt>
    <dgm:pt modelId="{F2EA99D8-CF96-5946-B27A-B6FDC13C9A06}" type="parTrans" cxnId="{200BDDCF-7243-8045-A3F8-87B2B2AD37B5}">
      <dgm:prSet/>
      <dgm:spPr/>
      <dgm:t>
        <a:bodyPr/>
        <a:lstStyle/>
        <a:p>
          <a:endParaRPr lang="es-ES"/>
        </a:p>
      </dgm:t>
    </dgm:pt>
    <dgm:pt modelId="{59BA1F29-BA7B-5F45-8921-26B39678E8F8}" type="sibTrans" cxnId="{200BDDCF-7243-8045-A3F8-87B2B2AD37B5}">
      <dgm:prSet/>
      <dgm:spPr/>
      <dgm:t>
        <a:bodyPr/>
        <a:lstStyle/>
        <a:p>
          <a:endParaRPr lang="es-ES"/>
        </a:p>
      </dgm:t>
    </dgm:pt>
    <dgm:pt modelId="{644B6618-3EC3-1642-9518-B03ACED5095F}">
      <dgm:prSet phldrT="[Texto]" custT="1"/>
      <dgm:spPr/>
      <dgm:t>
        <a:bodyPr/>
        <a:lstStyle/>
        <a:p>
          <a:r>
            <a:rPr lang="es-ES" sz="1800" dirty="0"/>
            <a:t>*</a:t>
          </a:r>
          <a:r>
            <a:rPr lang="es-ES" sz="1800" baseline="0" dirty="0"/>
            <a:t> </a:t>
          </a:r>
          <a:r>
            <a:rPr lang="es-CO" sz="1800" dirty="0"/>
            <a:t>Percibir que la sexualidad es una parte saludable de la naturaleza del ser humano.</a:t>
          </a:r>
        </a:p>
        <a:p>
          <a:r>
            <a:rPr lang="es-CO" sz="1800" dirty="0"/>
            <a:t>* Enumerar los riesgos de salud asociados al matrimonio temprano y al embarazo y parto temprano.</a:t>
          </a:r>
        </a:p>
        <a:p>
          <a:r>
            <a:rPr lang="es-CO" sz="1800" baseline="0" dirty="0"/>
            <a:t>* </a:t>
          </a:r>
          <a:r>
            <a:rPr lang="es-CO" sz="1800" dirty="0"/>
            <a:t>Describir ejemplos de abuso sexual (incluidos el</a:t>
          </a:r>
          <a:r>
            <a:rPr lang="es-CO" sz="1800" baseline="0" dirty="0"/>
            <a:t> abuso sexual</a:t>
          </a:r>
          <a:r>
            <a:rPr lang="es-CO" sz="1800" dirty="0"/>
            <a:t>, el incesto y la explotación sexual), hostigamiento sexual y acoso (incluido el ciberacoso). </a:t>
          </a:r>
        </a:p>
        <a:p>
          <a:r>
            <a:rPr lang="es-CO" sz="1800" baseline="0" dirty="0"/>
            <a:t>* </a:t>
          </a:r>
          <a:r>
            <a:rPr lang="es-CO" sz="1800" dirty="0"/>
            <a:t>Identificar y demostrar maneras de</a:t>
          </a:r>
          <a:r>
            <a:rPr lang="es-CO" sz="1800" baseline="0" dirty="0"/>
            <a:t> </a:t>
          </a:r>
          <a:r>
            <a:rPr lang="es-CO" sz="1800" dirty="0"/>
            <a:t>hablar con un adulto de confianza si ellas, o alguien que conocen, están</a:t>
          </a:r>
          <a:r>
            <a:rPr lang="es-CO" sz="1800" baseline="0" dirty="0"/>
            <a:t> </a:t>
          </a:r>
          <a:r>
            <a:rPr lang="es-CO" sz="1800" dirty="0"/>
            <a:t>experimentando violencia de género o si les preocupa que puedan estar involucrados en violencia de género.</a:t>
          </a:r>
        </a:p>
        <a:p>
          <a:endParaRPr lang="es-ES" sz="1800" baseline="0" dirty="0"/>
        </a:p>
      </dgm:t>
    </dgm:pt>
    <dgm:pt modelId="{0C2E1089-0ADC-F348-AF0A-6C087019095C}" type="parTrans" cxnId="{EE184849-8A5E-824B-8713-8C157C0CA861}">
      <dgm:prSet/>
      <dgm:spPr/>
      <dgm:t>
        <a:bodyPr/>
        <a:lstStyle/>
        <a:p>
          <a:endParaRPr lang="es-ES"/>
        </a:p>
      </dgm:t>
    </dgm:pt>
    <dgm:pt modelId="{DB263186-BE56-7942-B5E1-784F6505AE9E}" type="sibTrans" cxnId="{EE184849-8A5E-824B-8713-8C157C0CA861}">
      <dgm:prSet/>
      <dgm:spPr/>
      <dgm:t>
        <a:bodyPr/>
        <a:lstStyle/>
        <a:p>
          <a:endParaRPr lang="es-ES"/>
        </a:p>
      </dgm:t>
    </dgm:pt>
    <dgm:pt modelId="{CEEC9402-92AC-534F-9819-6907FEA1F2DD}" type="pres">
      <dgm:prSet presAssocID="{424E12BC-29CA-A045-8E6C-7D9C5D4335F7}" presName="rootnode" presStyleCnt="0">
        <dgm:presLayoutVars>
          <dgm:chMax/>
          <dgm:chPref/>
          <dgm:dir/>
          <dgm:animLvl val="lvl"/>
        </dgm:presLayoutVars>
      </dgm:prSet>
      <dgm:spPr/>
    </dgm:pt>
    <dgm:pt modelId="{B1DFBB48-1F81-4041-BAE0-F799E63EB0F4}" type="pres">
      <dgm:prSet presAssocID="{914D1AF2-107A-F649-9047-FE8D8ECF3899}" presName="composite" presStyleCnt="0"/>
      <dgm:spPr/>
    </dgm:pt>
    <dgm:pt modelId="{4DB00976-5F31-4B41-83B0-1500BFB7AF43}" type="pres">
      <dgm:prSet presAssocID="{914D1AF2-107A-F649-9047-FE8D8ECF3899}" presName="LShape" presStyleLbl="alignNode1" presStyleIdx="0" presStyleCnt="3"/>
      <dgm:spPr/>
    </dgm:pt>
    <dgm:pt modelId="{7FF2867A-AF72-134F-87FF-82217A5E22DE}" type="pres">
      <dgm:prSet presAssocID="{914D1AF2-107A-F649-9047-FE8D8ECF3899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6030CE6-6C5E-814B-A597-D8CC9D0DA1F5}" type="pres">
      <dgm:prSet presAssocID="{914D1AF2-107A-F649-9047-FE8D8ECF3899}" presName="Triangle" presStyleLbl="alignNode1" presStyleIdx="1" presStyleCnt="3"/>
      <dgm:spPr/>
    </dgm:pt>
    <dgm:pt modelId="{AC006AE3-AC4B-8545-AEB7-5F796381A2A4}" type="pres">
      <dgm:prSet presAssocID="{59BA1F29-BA7B-5F45-8921-26B39678E8F8}" presName="sibTrans" presStyleCnt="0"/>
      <dgm:spPr/>
    </dgm:pt>
    <dgm:pt modelId="{60CC90B1-7020-9F40-9149-4E470A448BD5}" type="pres">
      <dgm:prSet presAssocID="{59BA1F29-BA7B-5F45-8921-26B39678E8F8}" presName="space" presStyleCnt="0"/>
      <dgm:spPr/>
    </dgm:pt>
    <dgm:pt modelId="{62BC16FD-DEBC-FA4A-BDD8-B9502EA19ACE}" type="pres">
      <dgm:prSet presAssocID="{644B6618-3EC3-1642-9518-B03ACED5095F}" presName="composite" presStyleCnt="0"/>
      <dgm:spPr/>
    </dgm:pt>
    <dgm:pt modelId="{50E9B7C5-10C3-4B4F-B151-C2B8D0FB7B24}" type="pres">
      <dgm:prSet presAssocID="{644B6618-3EC3-1642-9518-B03ACED5095F}" presName="LShape" presStyleLbl="alignNode1" presStyleIdx="2" presStyleCnt="3"/>
      <dgm:spPr/>
    </dgm:pt>
    <dgm:pt modelId="{2FD825DE-A94A-CB44-BEEE-FF55592A3E20}" type="pres">
      <dgm:prSet presAssocID="{644B6618-3EC3-1642-9518-B03ACED5095F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EE184849-8A5E-824B-8713-8C157C0CA861}" srcId="{424E12BC-29CA-A045-8E6C-7D9C5D4335F7}" destId="{644B6618-3EC3-1642-9518-B03ACED5095F}" srcOrd="1" destOrd="0" parTransId="{0C2E1089-0ADC-F348-AF0A-6C087019095C}" sibTransId="{DB263186-BE56-7942-B5E1-784F6505AE9E}"/>
    <dgm:cxn modelId="{9C779F4F-E9FE-8541-85AF-0B0385480AA5}" type="presOf" srcId="{424E12BC-29CA-A045-8E6C-7D9C5D4335F7}" destId="{CEEC9402-92AC-534F-9819-6907FEA1F2DD}" srcOrd="0" destOrd="0" presId="urn:microsoft.com/office/officeart/2009/3/layout/StepUpProcess"/>
    <dgm:cxn modelId="{1EC5AC6B-E509-644F-B4DE-5C073F065341}" type="presOf" srcId="{914D1AF2-107A-F649-9047-FE8D8ECF3899}" destId="{7FF2867A-AF72-134F-87FF-82217A5E22DE}" srcOrd="0" destOrd="0" presId="urn:microsoft.com/office/officeart/2009/3/layout/StepUpProcess"/>
    <dgm:cxn modelId="{74316E92-4394-F64C-9553-E4F13DA019F0}" type="presOf" srcId="{644B6618-3EC3-1642-9518-B03ACED5095F}" destId="{2FD825DE-A94A-CB44-BEEE-FF55592A3E20}" srcOrd="0" destOrd="0" presId="urn:microsoft.com/office/officeart/2009/3/layout/StepUpProcess"/>
    <dgm:cxn modelId="{200BDDCF-7243-8045-A3F8-87B2B2AD37B5}" srcId="{424E12BC-29CA-A045-8E6C-7D9C5D4335F7}" destId="{914D1AF2-107A-F649-9047-FE8D8ECF3899}" srcOrd="0" destOrd="0" parTransId="{F2EA99D8-CF96-5946-B27A-B6FDC13C9A06}" sibTransId="{59BA1F29-BA7B-5F45-8921-26B39678E8F8}"/>
    <dgm:cxn modelId="{CD530A79-3090-3348-BF91-F28B784FECB5}" type="presParOf" srcId="{CEEC9402-92AC-534F-9819-6907FEA1F2DD}" destId="{B1DFBB48-1F81-4041-BAE0-F799E63EB0F4}" srcOrd="0" destOrd="0" presId="urn:microsoft.com/office/officeart/2009/3/layout/StepUpProcess"/>
    <dgm:cxn modelId="{CC73F229-2CA8-EC4F-8EA4-39A3F488797A}" type="presParOf" srcId="{B1DFBB48-1F81-4041-BAE0-F799E63EB0F4}" destId="{4DB00976-5F31-4B41-83B0-1500BFB7AF43}" srcOrd="0" destOrd="0" presId="urn:microsoft.com/office/officeart/2009/3/layout/StepUpProcess"/>
    <dgm:cxn modelId="{150C8B74-BB82-6845-8F8F-672407CE93E0}" type="presParOf" srcId="{B1DFBB48-1F81-4041-BAE0-F799E63EB0F4}" destId="{7FF2867A-AF72-134F-87FF-82217A5E22DE}" srcOrd="1" destOrd="0" presId="urn:microsoft.com/office/officeart/2009/3/layout/StepUpProcess"/>
    <dgm:cxn modelId="{F69D99C3-B45A-F642-B42B-06E879F61CA8}" type="presParOf" srcId="{B1DFBB48-1F81-4041-BAE0-F799E63EB0F4}" destId="{56030CE6-6C5E-814B-A597-D8CC9D0DA1F5}" srcOrd="2" destOrd="0" presId="urn:microsoft.com/office/officeart/2009/3/layout/StepUpProcess"/>
    <dgm:cxn modelId="{CFF55360-A09C-F047-BA20-592C97A69534}" type="presParOf" srcId="{CEEC9402-92AC-534F-9819-6907FEA1F2DD}" destId="{AC006AE3-AC4B-8545-AEB7-5F796381A2A4}" srcOrd="1" destOrd="0" presId="urn:microsoft.com/office/officeart/2009/3/layout/StepUpProcess"/>
    <dgm:cxn modelId="{4A4823D5-0A51-A644-905F-BD8C30CB58F6}" type="presParOf" srcId="{AC006AE3-AC4B-8545-AEB7-5F796381A2A4}" destId="{60CC90B1-7020-9F40-9149-4E470A448BD5}" srcOrd="0" destOrd="0" presId="urn:microsoft.com/office/officeart/2009/3/layout/StepUpProcess"/>
    <dgm:cxn modelId="{F52C17A9-DA73-6F43-ADDB-57DA1F601EB9}" type="presParOf" srcId="{CEEC9402-92AC-534F-9819-6907FEA1F2DD}" destId="{62BC16FD-DEBC-FA4A-BDD8-B9502EA19ACE}" srcOrd="2" destOrd="0" presId="urn:microsoft.com/office/officeart/2009/3/layout/StepUpProcess"/>
    <dgm:cxn modelId="{BE039B45-FF8E-024A-86BE-FA0D59006474}" type="presParOf" srcId="{62BC16FD-DEBC-FA4A-BDD8-B9502EA19ACE}" destId="{50E9B7C5-10C3-4B4F-B151-C2B8D0FB7B24}" srcOrd="0" destOrd="0" presId="urn:microsoft.com/office/officeart/2009/3/layout/StepUpProcess"/>
    <dgm:cxn modelId="{9FB63B53-1D60-7A41-AD31-C1B61CE019F7}" type="presParOf" srcId="{62BC16FD-DEBC-FA4A-BDD8-B9502EA19ACE}" destId="{2FD825DE-A94A-CB44-BEEE-FF55592A3E2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4E12BC-29CA-A045-8E6C-7D9C5D4335F7}" type="doc">
      <dgm:prSet loTypeId="urn:microsoft.com/office/officeart/2009/3/layout/StepUpProcess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14D1AF2-107A-F649-9047-FE8D8ECF3899}">
      <dgm:prSet phldrT="[Texto]" custT="1"/>
      <dgm:spPr/>
      <dgm:t>
        <a:bodyPr/>
        <a:lstStyle/>
        <a:p>
          <a:r>
            <a:rPr lang="es-ES" sz="1800" dirty="0"/>
            <a:t>* </a:t>
          </a:r>
          <a:r>
            <a:rPr lang="es-CO" sz="1800" dirty="0"/>
            <a:t>Reconocer que la toma fundamentada de decisiones sexuales (por ej., tener conocimiento y confianza al decidir si tener actividades sexuales, cuándo tenerlas y con quién) es importante para su salud y bienestar.</a:t>
          </a:r>
        </a:p>
        <a:p>
          <a:r>
            <a:rPr lang="es-CO" sz="1800" dirty="0"/>
            <a:t>*Recordar que el abuso sexual y la VBG son delitos relacionados con el poder y el dominio, y no con la incapacidad de la persona de controlar su deseo sexual.</a:t>
          </a:r>
        </a:p>
        <a:p>
          <a:r>
            <a:rPr lang="es-CO" sz="1800" dirty="0"/>
            <a:t>* Analizar métodos eficaces de prevención del embarazo no planeado y su eficacia.</a:t>
          </a:r>
          <a:endParaRPr lang="es-ES" sz="1800" dirty="0"/>
        </a:p>
      </dgm:t>
    </dgm:pt>
    <dgm:pt modelId="{F2EA99D8-CF96-5946-B27A-B6FDC13C9A06}" type="parTrans" cxnId="{200BDDCF-7243-8045-A3F8-87B2B2AD37B5}">
      <dgm:prSet/>
      <dgm:spPr/>
      <dgm:t>
        <a:bodyPr/>
        <a:lstStyle/>
        <a:p>
          <a:endParaRPr lang="es-ES"/>
        </a:p>
      </dgm:t>
    </dgm:pt>
    <dgm:pt modelId="{59BA1F29-BA7B-5F45-8921-26B39678E8F8}" type="sibTrans" cxnId="{200BDDCF-7243-8045-A3F8-87B2B2AD37B5}">
      <dgm:prSet/>
      <dgm:spPr/>
      <dgm:t>
        <a:bodyPr/>
        <a:lstStyle/>
        <a:p>
          <a:endParaRPr lang="es-ES"/>
        </a:p>
      </dgm:t>
    </dgm:pt>
    <dgm:pt modelId="{644B6618-3EC3-1642-9518-B03ACED5095F}">
      <dgm:prSet phldrT="[Texto]" custT="1"/>
      <dgm:spPr/>
      <dgm:t>
        <a:bodyPr/>
        <a:lstStyle/>
        <a:p>
          <a:r>
            <a:rPr lang="es-ES" sz="1800" dirty="0"/>
            <a:t>*</a:t>
          </a:r>
          <a:r>
            <a:rPr lang="es-ES" sz="1800" baseline="0" dirty="0"/>
            <a:t> </a:t>
          </a:r>
          <a:r>
            <a:rPr lang="es-CO" sz="1800" dirty="0"/>
            <a:t>Reconocer que ambos integrantes de la pareja sexual son responsables de prevenir el embarazo no planeado y las ITS, incluido el VIH.</a:t>
          </a:r>
        </a:p>
        <a:p>
          <a:r>
            <a:rPr lang="es-CO" sz="1800" dirty="0"/>
            <a:t>* Comunicar las necesidades y límites sexuales.</a:t>
          </a:r>
        </a:p>
        <a:p>
          <a:r>
            <a:rPr lang="es-CO" sz="1800" dirty="0"/>
            <a:t>* Analizar los factores (por ej., alcohol y otras sustancias, VBG, pobreza, dinámica de poder) que pueden afectar la capacidad de reconocer o dar el consentimiento.</a:t>
          </a:r>
        </a:p>
        <a:p>
          <a:r>
            <a:rPr lang="es-CO" sz="1800" dirty="0"/>
            <a:t>* Reconocer la importancia de usar la anticoncepción de manera correcta, incluidos los condones y la anticoncepción de emergencia.</a:t>
          </a:r>
          <a:endParaRPr lang="es-ES" sz="1800" baseline="0" dirty="0"/>
        </a:p>
      </dgm:t>
    </dgm:pt>
    <dgm:pt modelId="{0C2E1089-0ADC-F348-AF0A-6C087019095C}" type="parTrans" cxnId="{EE184849-8A5E-824B-8713-8C157C0CA861}">
      <dgm:prSet/>
      <dgm:spPr/>
      <dgm:t>
        <a:bodyPr/>
        <a:lstStyle/>
        <a:p>
          <a:endParaRPr lang="es-ES"/>
        </a:p>
      </dgm:t>
    </dgm:pt>
    <dgm:pt modelId="{DB263186-BE56-7942-B5E1-784F6505AE9E}" type="sibTrans" cxnId="{EE184849-8A5E-824B-8713-8C157C0CA861}">
      <dgm:prSet/>
      <dgm:spPr/>
      <dgm:t>
        <a:bodyPr/>
        <a:lstStyle/>
        <a:p>
          <a:endParaRPr lang="es-ES"/>
        </a:p>
      </dgm:t>
    </dgm:pt>
    <dgm:pt modelId="{CEEC9402-92AC-534F-9819-6907FEA1F2DD}" type="pres">
      <dgm:prSet presAssocID="{424E12BC-29CA-A045-8E6C-7D9C5D4335F7}" presName="rootnode" presStyleCnt="0">
        <dgm:presLayoutVars>
          <dgm:chMax/>
          <dgm:chPref/>
          <dgm:dir/>
          <dgm:animLvl val="lvl"/>
        </dgm:presLayoutVars>
      </dgm:prSet>
      <dgm:spPr/>
    </dgm:pt>
    <dgm:pt modelId="{B1DFBB48-1F81-4041-BAE0-F799E63EB0F4}" type="pres">
      <dgm:prSet presAssocID="{914D1AF2-107A-F649-9047-FE8D8ECF3899}" presName="composite" presStyleCnt="0"/>
      <dgm:spPr/>
    </dgm:pt>
    <dgm:pt modelId="{4DB00976-5F31-4B41-83B0-1500BFB7AF43}" type="pres">
      <dgm:prSet presAssocID="{914D1AF2-107A-F649-9047-FE8D8ECF3899}" presName="LShape" presStyleLbl="alignNode1" presStyleIdx="0" presStyleCnt="3"/>
      <dgm:spPr/>
    </dgm:pt>
    <dgm:pt modelId="{7FF2867A-AF72-134F-87FF-82217A5E22DE}" type="pres">
      <dgm:prSet presAssocID="{914D1AF2-107A-F649-9047-FE8D8ECF3899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6030CE6-6C5E-814B-A597-D8CC9D0DA1F5}" type="pres">
      <dgm:prSet presAssocID="{914D1AF2-107A-F649-9047-FE8D8ECF3899}" presName="Triangle" presStyleLbl="alignNode1" presStyleIdx="1" presStyleCnt="3"/>
      <dgm:spPr/>
    </dgm:pt>
    <dgm:pt modelId="{AC006AE3-AC4B-8545-AEB7-5F796381A2A4}" type="pres">
      <dgm:prSet presAssocID="{59BA1F29-BA7B-5F45-8921-26B39678E8F8}" presName="sibTrans" presStyleCnt="0"/>
      <dgm:spPr/>
    </dgm:pt>
    <dgm:pt modelId="{60CC90B1-7020-9F40-9149-4E470A448BD5}" type="pres">
      <dgm:prSet presAssocID="{59BA1F29-BA7B-5F45-8921-26B39678E8F8}" presName="space" presStyleCnt="0"/>
      <dgm:spPr/>
    </dgm:pt>
    <dgm:pt modelId="{62BC16FD-DEBC-FA4A-BDD8-B9502EA19ACE}" type="pres">
      <dgm:prSet presAssocID="{644B6618-3EC3-1642-9518-B03ACED5095F}" presName="composite" presStyleCnt="0"/>
      <dgm:spPr/>
    </dgm:pt>
    <dgm:pt modelId="{50E9B7C5-10C3-4B4F-B151-C2B8D0FB7B24}" type="pres">
      <dgm:prSet presAssocID="{644B6618-3EC3-1642-9518-B03ACED5095F}" presName="LShape" presStyleLbl="alignNode1" presStyleIdx="2" presStyleCnt="3"/>
      <dgm:spPr/>
    </dgm:pt>
    <dgm:pt modelId="{2FD825DE-A94A-CB44-BEEE-FF55592A3E20}" type="pres">
      <dgm:prSet presAssocID="{644B6618-3EC3-1642-9518-B03ACED5095F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07F1B48-C93C-0947-A48A-350C3D20F799}" type="presOf" srcId="{914D1AF2-107A-F649-9047-FE8D8ECF3899}" destId="{7FF2867A-AF72-134F-87FF-82217A5E22DE}" srcOrd="0" destOrd="0" presId="urn:microsoft.com/office/officeart/2009/3/layout/StepUpProcess"/>
    <dgm:cxn modelId="{EE184849-8A5E-824B-8713-8C157C0CA861}" srcId="{424E12BC-29CA-A045-8E6C-7D9C5D4335F7}" destId="{644B6618-3EC3-1642-9518-B03ACED5095F}" srcOrd="1" destOrd="0" parTransId="{0C2E1089-0ADC-F348-AF0A-6C087019095C}" sibTransId="{DB263186-BE56-7942-B5E1-784F6505AE9E}"/>
    <dgm:cxn modelId="{200BDDCF-7243-8045-A3F8-87B2B2AD37B5}" srcId="{424E12BC-29CA-A045-8E6C-7D9C5D4335F7}" destId="{914D1AF2-107A-F649-9047-FE8D8ECF3899}" srcOrd="0" destOrd="0" parTransId="{F2EA99D8-CF96-5946-B27A-B6FDC13C9A06}" sibTransId="{59BA1F29-BA7B-5F45-8921-26B39678E8F8}"/>
    <dgm:cxn modelId="{A5E8E6E0-7E9A-334A-813C-FC7E11565FC4}" type="presOf" srcId="{644B6618-3EC3-1642-9518-B03ACED5095F}" destId="{2FD825DE-A94A-CB44-BEEE-FF55592A3E20}" srcOrd="0" destOrd="0" presId="urn:microsoft.com/office/officeart/2009/3/layout/StepUpProcess"/>
    <dgm:cxn modelId="{ED9598E6-C46F-B64C-BDCC-A31C12928421}" type="presOf" srcId="{424E12BC-29CA-A045-8E6C-7D9C5D4335F7}" destId="{CEEC9402-92AC-534F-9819-6907FEA1F2DD}" srcOrd="0" destOrd="0" presId="urn:microsoft.com/office/officeart/2009/3/layout/StepUpProcess"/>
    <dgm:cxn modelId="{5E5F70DD-B0F5-624B-9819-40FCC3E062B7}" type="presParOf" srcId="{CEEC9402-92AC-534F-9819-6907FEA1F2DD}" destId="{B1DFBB48-1F81-4041-BAE0-F799E63EB0F4}" srcOrd="0" destOrd="0" presId="urn:microsoft.com/office/officeart/2009/3/layout/StepUpProcess"/>
    <dgm:cxn modelId="{77EF4839-F79C-BA4C-B0E2-4F2EB8B92B82}" type="presParOf" srcId="{B1DFBB48-1F81-4041-BAE0-F799E63EB0F4}" destId="{4DB00976-5F31-4B41-83B0-1500BFB7AF43}" srcOrd="0" destOrd="0" presId="urn:microsoft.com/office/officeart/2009/3/layout/StepUpProcess"/>
    <dgm:cxn modelId="{54FEF6D4-75BC-044A-9413-F3AA294F318A}" type="presParOf" srcId="{B1DFBB48-1F81-4041-BAE0-F799E63EB0F4}" destId="{7FF2867A-AF72-134F-87FF-82217A5E22DE}" srcOrd="1" destOrd="0" presId="urn:microsoft.com/office/officeart/2009/3/layout/StepUpProcess"/>
    <dgm:cxn modelId="{3B6EE780-4A90-4742-B34A-F4AEDF539319}" type="presParOf" srcId="{B1DFBB48-1F81-4041-BAE0-F799E63EB0F4}" destId="{56030CE6-6C5E-814B-A597-D8CC9D0DA1F5}" srcOrd="2" destOrd="0" presId="urn:microsoft.com/office/officeart/2009/3/layout/StepUpProcess"/>
    <dgm:cxn modelId="{472C9DE9-5AF4-E740-9975-5A7336FB1DD5}" type="presParOf" srcId="{CEEC9402-92AC-534F-9819-6907FEA1F2DD}" destId="{AC006AE3-AC4B-8545-AEB7-5F796381A2A4}" srcOrd="1" destOrd="0" presId="urn:microsoft.com/office/officeart/2009/3/layout/StepUpProcess"/>
    <dgm:cxn modelId="{39118EFA-64BC-9A4E-897A-45B0FEA0FEE2}" type="presParOf" srcId="{AC006AE3-AC4B-8545-AEB7-5F796381A2A4}" destId="{60CC90B1-7020-9F40-9149-4E470A448BD5}" srcOrd="0" destOrd="0" presId="urn:microsoft.com/office/officeart/2009/3/layout/StepUpProcess"/>
    <dgm:cxn modelId="{F24963CC-084A-C74C-9B42-554FD7A62D04}" type="presParOf" srcId="{CEEC9402-92AC-534F-9819-6907FEA1F2DD}" destId="{62BC16FD-DEBC-FA4A-BDD8-B9502EA19ACE}" srcOrd="2" destOrd="0" presId="urn:microsoft.com/office/officeart/2009/3/layout/StepUpProcess"/>
    <dgm:cxn modelId="{167656C7-48F1-1944-9FAA-DEAB752C8AAC}" type="presParOf" srcId="{62BC16FD-DEBC-FA4A-BDD8-B9502EA19ACE}" destId="{50E9B7C5-10C3-4B4F-B151-C2B8D0FB7B24}" srcOrd="0" destOrd="0" presId="urn:microsoft.com/office/officeart/2009/3/layout/StepUpProcess"/>
    <dgm:cxn modelId="{F627DFE1-E155-A348-9ADA-088119825B65}" type="presParOf" srcId="{62BC16FD-DEBC-FA4A-BDD8-B9502EA19ACE}" destId="{2FD825DE-A94A-CB44-BEEE-FF55592A3E2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D6B1E-23F7-7D44-91DD-64023B98A4B2}">
      <dsp:nvSpPr>
        <dsp:cNvPr id="0" name=""/>
        <dsp:cNvSpPr/>
      </dsp:nvSpPr>
      <dsp:spPr>
        <a:xfrm>
          <a:off x="882014" y="0"/>
          <a:ext cx="999617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B6F60-D7BE-6443-A729-A77CFDA7CFD0}">
      <dsp:nvSpPr>
        <dsp:cNvPr id="0" name=""/>
        <dsp:cNvSpPr/>
      </dsp:nvSpPr>
      <dsp:spPr>
        <a:xfrm>
          <a:off x="5168" y="1625600"/>
          <a:ext cx="2259589" cy="216746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Ley General de Educación </a:t>
          </a:r>
          <a:r>
            <a:rPr lang="es-ES" sz="1400" kern="1200" dirty="0"/>
            <a:t>(Ley 115 de 1994): Art 4. Fines de la educación, 12; Art 13.  Objetivos comunes de todos los niveles, d; Art 14. Enseñanza obligatoria, e. </a:t>
          </a:r>
        </a:p>
      </dsp:txBody>
      <dsp:txXfrm>
        <a:off x="110975" y="1731407"/>
        <a:ext cx="2047975" cy="1955852"/>
      </dsp:txXfrm>
    </dsp:sp>
    <dsp:sp modelId="{CCDCD8CC-49A0-E44C-8E72-71CC501023E7}">
      <dsp:nvSpPr>
        <dsp:cNvPr id="0" name=""/>
        <dsp:cNvSpPr/>
      </dsp:nvSpPr>
      <dsp:spPr>
        <a:xfrm>
          <a:off x="2377736" y="1625600"/>
          <a:ext cx="2259589" cy="216746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Decreto 1860 de 1994</a:t>
          </a:r>
          <a:r>
            <a:rPr lang="es-ES" sz="1400" kern="1200" dirty="0"/>
            <a:t>: Art 14. Contenido del proyecto educativo institucional, 6.</a:t>
          </a:r>
        </a:p>
      </dsp:txBody>
      <dsp:txXfrm>
        <a:off x="2483543" y="1731407"/>
        <a:ext cx="2047975" cy="1955852"/>
      </dsp:txXfrm>
    </dsp:sp>
    <dsp:sp modelId="{718EFC1A-03DB-444D-A778-9F6DBE7ADD5D}">
      <dsp:nvSpPr>
        <dsp:cNvPr id="0" name=""/>
        <dsp:cNvSpPr/>
      </dsp:nvSpPr>
      <dsp:spPr>
        <a:xfrm>
          <a:off x="4750305" y="1625600"/>
          <a:ext cx="2259589" cy="216746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Ley 1620 de 2013</a:t>
          </a:r>
          <a:r>
            <a:rPr lang="es-ES" sz="1400" kern="1200" dirty="0"/>
            <a:t>, Sistema Nacional de Convivencia Escolar y Formación para el Ejercicio de los Derechos Humanos, la Educación para la Sexualidad y la Prevención y Mitigación de la Violencia Escolar.</a:t>
          </a:r>
        </a:p>
      </dsp:txBody>
      <dsp:txXfrm>
        <a:off x="4856112" y="1731407"/>
        <a:ext cx="2047975" cy="1955852"/>
      </dsp:txXfrm>
    </dsp:sp>
    <dsp:sp modelId="{1E341D4E-EEAD-A94A-9F48-9E0753C65A72}">
      <dsp:nvSpPr>
        <dsp:cNvPr id="0" name=""/>
        <dsp:cNvSpPr/>
      </dsp:nvSpPr>
      <dsp:spPr>
        <a:xfrm>
          <a:off x="7122874" y="1625600"/>
          <a:ext cx="2259589" cy="216746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Sentencia T-440 de 1992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Sentencia T­562 de 2013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Sentencia T­478 de 2015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Sentencia C-085 de 2016</a:t>
          </a:r>
        </a:p>
      </dsp:txBody>
      <dsp:txXfrm>
        <a:off x="7228681" y="1731407"/>
        <a:ext cx="2047975" cy="1955852"/>
      </dsp:txXfrm>
    </dsp:sp>
    <dsp:sp modelId="{611ABF1D-0BBF-014F-BC6B-1D0F2F321A40}">
      <dsp:nvSpPr>
        <dsp:cNvPr id="0" name=""/>
        <dsp:cNvSpPr/>
      </dsp:nvSpPr>
      <dsp:spPr>
        <a:xfrm>
          <a:off x="9495442" y="1625600"/>
          <a:ext cx="2259589" cy="216746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ODS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ODS 3, 3.3 </a:t>
          </a:r>
          <a:r>
            <a:rPr lang="cs-CZ" sz="1400" kern="1200" dirty="0" err="1"/>
            <a:t>y</a:t>
          </a:r>
          <a:r>
            <a:rPr lang="cs-CZ" sz="1400" kern="1200" dirty="0"/>
            <a:t> 3.7; ODS 4, 4.1. </a:t>
          </a:r>
          <a:r>
            <a:rPr lang="cs-CZ" sz="1400" kern="1200" dirty="0" err="1"/>
            <a:t>y</a:t>
          </a:r>
          <a:r>
            <a:rPr lang="cs-CZ" sz="1400" kern="1200" dirty="0"/>
            <a:t> 4.7.; ODS 5: 5.1, 5.2., 5.3. </a:t>
          </a:r>
          <a:r>
            <a:rPr lang="cs-CZ" sz="1400" kern="1200" dirty="0" err="1"/>
            <a:t>y</a:t>
          </a:r>
          <a:r>
            <a:rPr lang="cs-CZ" sz="1400" kern="1200" dirty="0"/>
            <a:t> 5.6.; ODS 16: 16.2.</a:t>
          </a:r>
          <a:endParaRPr lang="es-ES" sz="1400" kern="1200" dirty="0"/>
        </a:p>
      </dsp:txBody>
      <dsp:txXfrm>
        <a:off x="9601249" y="1731407"/>
        <a:ext cx="2047975" cy="1955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830C1-C8FE-C544-9911-2E131B9C17CE}">
      <dsp:nvSpPr>
        <dsp:cNvPr id="0" name=""/>
        <dsp:cNvSpPr/>
      </dsp:nvSpPr>
      <dsp:spPr>
        <a:xfrm rot="10800000">
          <a:off x="1932491" y="1779"/>
          <a:ext cx="6832408" cy="84618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4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Mejora los conocimientos y las actitudes relacionadas</a:t>
          </a:r>
          <a:r>
            <a:rPr lang="es-ES" sz="2000" kern="1200" baseline="0" dirty="0"/>
            <a:t> con la sexualidad y la salud sexual y reproductiva</a:t>
          </a:r>
          <a:endParaRPr lang="es-ES" sz="2000" kern="1200" dirty="0"/>
        </a:p>
      </dsp:txBody>
      <dsp:txXfrm rot="10800000">
        <a:off x="2144038" y="1779"/>
        <a:ext cx="6620861" cy="846187"/>
      </dsp:txXfrm>
    </dsp:sp>
    <dsp:sp modelId="{4137C7F5-AF59-5241-9455-AE5E38AEC86B}">
      <dsp:nvSpPr>
        <dsp:cNvPr id="0" name=""/>
        <dsp:cNvSpPr/>
      </dsp:nvSpPr>
      <dsp:spPr>
        <a:xfrm>
          <a:off x="1509398" y="1779"/>
          <a:ext cx="846187" cy="8461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E5AEF3-B95B-EA4F-AE6A-8913259BE536}">
      <dsp:nvSpPr>
        <dsp:cNvPr id="0" name=""/>
        <dsp:cNvSpPr/>
      </dsp:nvSpPr>
      <dsp:spPr>
        <a:xfrm rot="10800000">
          <a:off x="1932491" y="1100560"/>
          <a:ext cx="6832408" cy="84618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4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Retrasa el inicio de las relaciones sexuales y reduce los embarazos no planeados</a:t>
          </a:r>
        </a:p>
      </dsp:txBody>
      <dsp:txXfrm rot="10800000">
        <a:off x="2144038" y="1100560"/>
        <a:ext cx="6620861" cy="846187"/>
      </dsp:txXfrm>
    </dsp:sp>
    <dsp:sp modelId="{6FE86FB0-2DF7-D64B-B143-B5B0228AB4AC}">
      <dsp:nvSpPr>
        <dsp:cNvPr id="0" name=""/>
        <dsp:cNvSpPr/>
      </dsp:nvSpPr>
      <dsp:spPr>
        <a:xfrm>
          <a:off x="1509398" y="1100560"/>
          <a:ext cx="846187" cy="84618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3C4086-BBF3-7342-9EA5-9B068A588FB3}">
      <dsp:nvSpPr>
        <dsp:cNvPr id="0" name=""/>
        <dsp:cNvSpPr/>
      </dsp:nvSpPr>
      <dsp:spPr>
        <a:xfrm rot="10800000">
          <a:off x="1932491" y="2199341"/>
          <a:ext cx="6832408" cy="84618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4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Fomenta la creación de relaciones respetuosas e igualitarias</a:t>
          </a:r>
          <a:r>
            <a:rPr lang="es-ES" sz="2000" kern="1200" baseline="0" dirty="0"/>
            <a:t> </a:t>
          </a:r>
          <a:r>
            <a:rPr lang="es-ES" sz="2000" kern="1200" dirty="0"/>
            <a:t>que se basen en la empatía y el entendimiento</a:t>
          </a:r>
        </a:p>
      </dsp:txBody>
      <dsp:txXfrm rot="10800000">
        <a:off x="2144038" y="2199341"/>
        <a:ext cx="6620861" cy="846187"/>
      </dsp:txXfrm>
    </dsp:sp>
    <dsp:sp modelId="{14528D04-5975-2F48-9E85-5C18DA333996}">
      <dsp:nvSpPr>
        <dsp:cNvPr id="0" name=""/>
        <dsp:cNvSpPr/>
      </dsp:nvSpPr>
      <dsp:spPr>
        <a:xfrm>
          <a:off x="1509398" y="2199341"/>
          <a:ext cx="846187" cy="8461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B50A68-E2A0-6946-A859-0A4697F1E1B6}">
      <dsp:nvSpPr>
        <dsp:cNvPr id="0" name=""/>
        <dsp:cNvSpPr/>
      </dsp:nvSpPr>
      <dsp:spPr>
        <a:xfrm rot="10800000">
          <a:off x="1977637" y="3341564"/>
          <a:ext cx="6796811" cy="84618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4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Menor frecuencia en las relaciones sexuales, menor cantidad de parejas sexuales, aumenta el uso de m</a:t>
          </a:r>
          <a:r>
            <a:rPr lang="es-ES_tradnl" sz="2000" kern="1200" dirty="0" err="1"/>
            <a:t>étodo</a:t>
          </a:r>
          <a:r>
            <a:rPr lang="es-ES_tradnl" sz="2000" kern="1200" dirty="0"/>
            <a:t> anticonceptivos</a:t>
          </a:r>
          <a:r>
            <a:rPr lang="es-ES_tradnl" sz="2000" kern="1200" baseline="0" dirty="0"/>
            <a:t> modernos</a:t>
          </a:r>
          <a:endParaRPr lang="es-ES" sz="2000" kern="1200" dirty="0"/>
        </a:p>
      </dsp:txBody>
      <dsp:txXfrm rot="10800000">
        <a:off x="2189184" y="3341564"/>
        <a:ext cx="6585264" cy="846187"/>
      </dsp:txXfrm>
    </dsp:sp>
    <dsp:sp modelId="{6CF05E21-74B0-AD49-BE52-620528F51862}">
      <dsp:nvSpPr>
        <dsp:cNvPr id="0" name=""/>
        <dsp:cNvSpPr/>
      </dsp:nvSpPr>
      <dsp:spPr>
        <a:xfrm>
          <a:off x="1518297" y="3298121"/>
          <a:ext cx="846187" cy="84618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2E6C78-4C8B-9E40-B17D-5E9BB43B2B8E}">
      <dsp:nvSpPr>
        <dsp:cNvPr id="0" name=""/>
        <dsp:cNvSpPr/>
      </dsp:nvSpPr>
      <dsp:spPr>
        <a:xfrm rot="10800000">
          <a:off x="1932491" y="4396902"/>
          <a:ext cx="6832408" cy="84618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4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Contribuye</a:t>
          </a:r>
          <a:r>
            <a:rPr lang="es-ES" sz="2000" kern="1200" baseline="0" dirty="0"/>
            <a:t> a la equidad de g</a:t>
          </a:r>
          <a:r>
            <a:rPr lang="es-ES_tradnl" sz="2000" kern="1200" baseline="0" dirty="0" err="1"/>
            <a:t>énero</a:t>
          </a:r>
          <a:r>
            <a:rPr lang="es-ES_tradnl" sz="2000" kern="1200" baseline="0" dirty="0"/>
            <a:t> y al fortalecimiento de la confianza y la identidad</a:t>
          </a:r>
          <a:endParaRPr lang="es-ES" sz="2000" kern="1200" dirty="0"/>
        </a:p>
      </dsp:txBody>
      <dsp:txXfrm rot="10800000">
        <a:off x="2144038" y="4396902"/>
        <a:ext cx="6620861" cy="846187"/>
      </dsp:txXfrm>
    </dsp:sp>
    <dsp:sp modelId="{C00A1028-859C-164C-9057-A18BB3D4220D}">
      <dsp:nvSpPr>
        <dsp:cNvPr id="0" name=""/>
        <dsp:cNvSpPr/>
      </dsp:nvSpPr>
      <dsp:spPr>
        <a:xfrm>
          <a:off x="1509398" y="4396902"/>
          <a:ext cx="846187" cy="8461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A01E0E5-9806-EC41-91A1-A44D229FFA0A}">
      <dsp:nvSpPr>
        <dsp:cNvPr id="0" name=""/>
        <dsp:cNvSpPr/>
      </dsp:nvSpPr>
      <dsp:spPr>
        <a:xfrm rot="10800000">
          <a:off x="1932491" y="5495682"/>
          <a:ext cx="6832408" cy="84618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7314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Aumenta la </a:t>
          </a:r>
          <a:r>
            <a:rPr lang="es-ES" sz="2000" kern="1200" dirty="0" err="1"/>
            <a:t>comunicaci</a:t>
          </a:r>
          <a:r>
            <a:rPr lang="es-ES_tradnl" sz="2000" kern="1200" dirty="0" err="1"/>
            <a:t>ón</a:t>
          </a:r>
          <a:r>
            <a:rPr lang="es-ES_tradnl" sz="2000" kern="1200" dirty="0"/>
            <a:t> con</a:t>
          </a:r>
          <a:r>
            <a:rPr lang="es-ES_tradnl" sz="2000" kern="1200" baseline="0" dirty="0"/>
            <a:t> padres y madres, sobre la sexualidad, conciencia de los derechos y autoeficacia</a:t>
          </a:r>
          <a:endParaRPr lang="es-ES" sz="2000" kern="1200" dirty="0"/>
        </a:p>
      </dsp:txBody>
      <dsp:txXfrm rot="10800000">
        <a:off x="2144038" y="5495682"/>
        <a:ext cx="6620861" cy="846187"/>
      </dsp:txXfrm>
    </dsp:sp>
    <dsp:sp modelId="{B1E736F5-6C42-3843-8442-E26B17841A48}">
      <dsp:nvSpPr>
        <dsp:cNvPr id="0" name=""/>
        <dsp:cNvSpPr/>
      </dsp:nvSpPr>
      <dsp:spPr>
        <a:xfrm>
          <a:off x="1509398" y="5495682"/>
          <a:ext cx="846187" cy="846187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80324-AC71-B640-8FF6-0C2F526EC12E}">
      <dsp:nvSpPr>
        <dsp:cNvPr id="0" name=""/>
        <dsp:cNvSpPr/>
      </dsp:nvSpPr>
      <dsp:spPr>
        <a:xfrm>
          <a:off x="-6596353" y="-1008767"/>
          <a:ext cx="7851068" cy="7851068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0F304-0FB1-1348-8390-A89956050685}">
      <dsp:nvSpPr>
        <dsp:cNvPr id="0" name=""/>
        <dsp:cNvSpPr/>
      </dsp:nvSpPr>
      <dsp:spPr>
        <a:xfrm>
          <a:off x="656557" y="448482"/>
          <a:ext cx="4296765" cy="897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336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De 5</a:t>
          </a:r>
          <a:r>
            <a:rPr lang="es-ES" sz="3000" kern="1200" baseline="0" dirty="0"/>
            <a:t> a 8 años</a:t>
          </a:r>
          <a:endParaRPr lang="es-ES" sz="3000" kern="1200" dirty="0"/>
        </a:p>
      </dsp:txBody>
      <dsp:txXfrm>
        <a:off x="656557" y="448482"/>
        <a:ext cx="4296765" cy="897430"/>
      </dsp:txXfrm>
    </dsp:sp>
    <dsp:sp modelId="{1E029E15-3F8B-DE45-B4B5-6452588661D0}">
      <dsp:nvSpPr>
        <dsp:cNvPr id="0" name=""/>
        <dsp:cNvSpPr/>
      </dsp:nvSpPr>
      <dsp:spPr>
        <a:xfrm>
          <a:off x="95663" y="336303"/>
          <a:ext cx="1121788" cy="11217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08CBE-44AF-5140-874E-656E30C33A08}">
      <dsp:nvSpPr>
        <dsp:cNvPr id="0" name=""/>
        <dsp:cNvSpPr/>
      </dsp:nvSpPr>
      <dsp:spPr>
        <a:xfrm>
          <a:off x="1171075" y="1794861"/>
          <a:ext cx="3782247" cy="897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336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De 9 a 12 años</a:t>
          </a:r>
        </a:p>
      </dsp:txBody>
      <dsp:txXfrm>
        <a:off x="1171075" y="1794861"/>
        <a:ext cx="3782247" cy="897430"/>
      </dsp:txXfrm>
    </dsp:sp>
    <dsp:sp modelId="{5623D6BA-B95F-1D41-8453-C1D295C98B43}">
      <dsp:nvSpPr>
        <dsp:cNvPr id="0" name=""/>
        <dsp:cNvSpPr/>
      </dsp:nvSpPr>
      <dsp:spPr>
        <a:xfrm>
          <a:off x="610180" y="1682682"/>
          <a:ext cx="1121788" cy="11217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373A9-76F3-114D-91CA-C1927A85CF1E}">
      <dsp:nvSpPr>
        <dsp:cNvPr id="0" name=""/>
        <dsp:cNvSpPr/>
      </dsp:nvSpPr>
      <dsp:spPr>
        <a:xfrm>
          <a:off x="1171075" y="3141240"/>
          <a:ext cx="3782247" cy="897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336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De</a:t>
          </a:r>
          <a:r>
            <a:rPr lang="es-ES" sz="3000" kern="1200" baseline="0" dirty="0"/>
            <a:t> 12 a 15 años</a:t>
          </a:r>
          <a:endParaRPr lang="es-ES" sz="3000" kern="1200" dirty="0"/>
        </a:p>
      </dsp:txBody>
      <dsp:txXfrm>
        <a:off x="1171075" y="3141240"/>
        <a:ext cx="3782247" cy="897430"/>
      </dsp:txXfrm>
    </dsp:sp>
    <dsp:sp modelId="{A51F1C6F-15B1-8A46-A8F7-9CBD63ECD218}">
      <dsp:nvSpPr>
        <dsp:cNvPr id="0" name=""/>
        <dsp:cNvSpPr/>
      </dsp:nvSpPr>
      <dsp:spPr>
        <a:xfrm>
          <a:off x="610180" y="3029062"/>
          <a:ext cx="1121788" cy="11217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AFAED-AB4B-2346-B5B8-27D9FFA4B8B7}">
      <dsp:nvSpPr>
        <dsp:cNvPr id="0" name=""/>
        <dsp:cNvSpPr/>
      </dsp:nvSpPr>
      <dsp:spPr>
        <a:xfrm>
          <a:off x="656557" y="4487620"/>
          <a:ext cx="4296765" cy="897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2336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De 15 a 18 años</a:t>
          </a:r>
          <a:r>
            <a:rPr lang="es-ES" sz="3000" kern="1200" baseline="0" dirty="0"/>
            <a:t> o m</a:t>
          </a:r>
          <a:r>
            <a:rPr lang="es-ES_tradnl" sz="3000" kern="1200" baseline="0" dirty="0" err="1"/>
            <a:t>ás</a:t>
          </a:r>
          <a:endParaRPr lang="es-ES" sz="3000" kern="1200" dirty="0"/>
        </a:p>
      </dsp:txBody>
      <dsp:txXfrm>
        <a:off x="656557" y="4487620"/>
        <a:ext cx="4296765" cy="897430"/>
      </dsp:txXfrm>
    </dsp:sp>
    <dsp:sp modelId="{89A796F0-35EF-8C4E-97C1-A8C02BC752E3}">
      <dsp:nvSpPr>
        <dsp:cNvPr id="0" name=""/>
        <dsp:cNvSpPr/>
      </dsp:nvSpPr>
      <dsp:spPr>
        <a:xfrm>
          <a:off x="95663" y="4375441"/>
          <a:ext cx="1121788" cy="11217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60AB9-CC59-BB49-9724-89CDB6B9B189}">
      <dsp:nvSpPr>
        <dsp:cNvPr id="0" name=""/>
        <dsp:cNvSpPr/>
      </dsp:nvSpPr>
      <dsp:spPr>
        <a:xfrm rot="10800000">
          <a:off x="1573070" y="2971"/>
          <a:ext cx="5372999" cy="87888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5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Brinda o complementa la </a:t>
          </a:r>
          <a:r>
            <a:rPr lang="es-ES_tradnl" sz="1800" kern="1200" dirty="0"/>
            <a:t>EIS que se imparte en los </a:t>
          </a:r>
          <a:r>
            <a:rPr lang="es-CO" sz="1800" kern="1200" dirty="0"/>
            <a:t>colegios</a:t>
          </a:r>
          <a:endParaRPr lang="es-ES" sz="1800" kern="1200" dirty="0"/>
        </a:p>
      </dsp:txBody>
      <dsp:txXfrm rot="10800000">
        <a:off x="1792791" y="2971"/>
        <a:ext cx="5153278" cy="878884"/>
      </dsp:txXfrm>
    </dsp:sp>
    <dsp:sp modelId="{5B232F0A-EE29-AB47-B397-71EE3EAA2363}">
      <dsp:nvSpPr>
        <dsp:cNvPr id="0" name=""/>
        <dsp:cNvSpPr/>
      </dsp:nvSpPr>
      <dsp:spPr>
        <a:xfrm>
          <a:off x="1133628" y="2971"/>
          <a:ext cx="878884" cy="87888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BB37B6-3860-4F44-9CEA-E639C32E34C8}">
      <dsp:nvSpPr>
        <dsp:cNvPr id="0" name=""/>
        <dsp:cNvSpPr/>
      </dsp:nvSpPr>
      <dsp:spPr>
        <a:xfrm rot="10800000">
          <a:off x="1573070" y="1144209"/>
          <a:ext cx="5372999" cy="87888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5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Brinda EIS a niños, niñas y j</a:t>
          </a:r>
          <a:r>
            <a:rPr lang="es-ES_tradnl" sz="1800" kern="1200" dirty="0" err="1"/>
            <a:t>óvenes</a:t>
          </a:r>
          <a:r>
            <a:rPr lang="es-ES_tradnl" sz="1800" kern="1200" dirty="0"/>
            <a:t> que no están en la escuela</a:t>
          </a:r>
          <a:endParaRPr lang="es-ES" sz="1800" kern="1200" dirty="0"/>
        </a:p>
      </dsp:txBody>
      <dsp:txXfrm rot="10800000">
        <a:off x="1792791" y="1144209"/>
        <a:ext cx="5153278" cy="878884"/>
      </dsp:txXfrm>
    </dsp:sp>
    <dsp:sp modelId="{D0E477B7-7BF3-A246-AEC8-D849F9E1FCA4}">
      <dsp:nvSpPr>
        <dsp:cNvPr id="0" name=""/>
        <dsp:cNvSpPr/>
      </dsp:nvSpPr>
      <dsp:spPr>
        <a:xfrm>
          <a:off x="1133628" y="1144209"/>
          <a:ext cx="878884" cy="87888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782343-4CAD-AA49-87B3-300916F2BF9E}">
      <dsp:nvSpPr>
        <dsp:cNvPr id="0" name=""/>
        <dsp:cNvSpPr/>
      </dsp:nvSpPr>
      <dsp:spPr>
        <a:xfrm rot="10800000">
          <a:off x="1573070" y="2285446"/>
          <a:ext cx="5372999" cy="87888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5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Mayor flexibilidad </a:t>
          </a:r>
          <a:r>
            <a:rPr lang="es-ES_tradnl" sz="1800" kern="1200" dirty="0"/>
            <a:t>(tiempo, contenido y la vinculación de lo comunitario)</a:t>
          </a:r>
          <a:endParaRPr lang="es-ES" sz="1800" kern="1200" dirty="0"/>
        </a:p>
      </dsp:txBody>
      <dsp:txXfrm rot="10800000">
        <a:off x="1792791" y="2285446"/>
        <a:ext cx="5153278" cy="878884"/>
      </dsp:txXfrm>
    </dsp:sp>
    <dsp:sp modelId="{E0733FFB-0EFE-614F-9E1D-BD1A60B6F4E6}">
      <dsp:nvSpPr>
        <dsp:cNvPr id="0" name=""/>
        <dsp:cNvSpPr/>
      </dsp:nvSpPr>
      <dsp:spPr>
        <a:xfrm>
          <a:off x="1133628" y="2285446"/>
          <a:ext cx="878884" cy="87888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898DF4-37AE-2A4B-9669-FD2EEBA8A5EA}">
      <dsp:nvSpPr>
        <dsp:cNvPr id="0" name=""/>
        <dsp:cNvSpPr/>
      </dsp:nvSpPr>
      <dsp:spPr>
        <a:xfrm rot="10800000">
          <a:off x="1573070" y="3426684"/>
          <a:ext cx="5372999" cy="87888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5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Apoya los esfuerzos en cambiar actitudes sobre el género, la violencia</a:t>
          </a:r>
          <a:r>
            <a:rPr lang="es-ES_tradnl" sz="1800" kern="1200" baseline="0" dirty="0"/>
            <a:t> y </a:t>
          </a:r>
          <a:r>
            <a:rPr lang="es-ES_tradnl" sz="1800" kern="1200" dirty="0"/>
            <a:t>las prácticas tradicionales.</a:t>
          </a:r>
        </a:p>
      </dsp:txBody>
      <dsp:txXfrm rot="10800000">
        <a:off x="1792791" y="3426684"/>
        <a:ext cx="5153278" cy="878884"/>
      </dsp:txXfrm>
    </dsp:sp>
    <dsp:sp modelId="{AD127555-F93E-AA4C-9504-F5C83235EE1F}">
      <dsp:nvSpPr>
        <dsp:cNvPr id="0" name=""/>
        <dsp:cNvSpPr/>
      </dsp:nvSpPr>
      <dsp:spPr>
        <a:xfrm>
          <a:off x="1133628" y="3426684"/>
          <a:ext cx="878884" cy="87888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F4AF74-57D3-7947-8E00-7F8CC24F97C1}">
      <dsp:nvSpPr>
        <dsp:cNvPr id="0" name=""/>
        <dsp:cNvSpPr/>
      </dsp:nvSpPr>
      <dsp:spPr>
        <a:xfrm rot="10800000">
          <a:off x="1573070" y="4567922"/>
          <a:ext cx="5372999" cy="87888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5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Contenido adaptado a situaciones,</a:t>
          </a:r>
          <a:r>
            <a:rPr lang="es-ES_tradnl" sz="1800" kern="1200" baseline="0" dirty="0"/>
            <a:t> culturas</a:t>
          </a:r>
          <a:r>
            <a:rPr lang="es-ES_tradnl" sz="1800" kern="1200" dirty="0"/>
            <a:t>, necesidades, capacidades y preocupaciones específicas</a:t>
          </a:r>
          <a:endParaRPr lang="es-ES" sz="1800" kern="1200" dirty="0"/>
        </a:p>
      </dsp:txBody>
      <dsp:txXfrm rot="10800000">
        <a:off x="1792791" y="4567922"/>
        <a:ext cx="5153278" cy="878884"/>
      </dsp:txXfrm>
    </dsp:sp>
    <dsp:sp modelId="{3563624A-E5AC-2441-99C8-0B942421EDDC}">
      <dsp:nvSpPr>
        <dsp:cNvPr id="0" name=""/>
        <dsp:cNvSpPr/>
      </dsp:nvSpPr>
      <dsp:spPr>
        <a:xfrm>
          <a:off x="1133628" y="4567922"/>
          <a:ext cx="878884" cy="87888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4C9F6-2099-0942-9220-A8C9326E907B}">
      <dsp:nvSpPr>
        <dsp:cNvPr id="0" name=""/>
        <dsp:cNvSpPr/>
      </dsp:nvSpPr>
      <dsp:spPr>
        <a:xfrm>
          <a:off x="2733" y="372025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Grupo</a:t>
          </a:r>
          <a:r>
            <a:rPr lang="es-ES" sz="2000" kern="1200" baseline="0" dirty="0"/>
            <a:t> </a:t>
          </a:r>
          <a:r>
            <a:rPr lang="es-ES" sz="2000" kern="1200" baseline="0" dirty="0" err="1"/>
            <a:t>espec</a:t>
          </a:r>
          <a:r>
            <a:rPr lang="es-ES_tradnl" sz="2000" kern="1200" baseline="0" dirty="0" err="1"/>
            <a:t>íficos</a:t>
          </a:r>
          <a:r>
            <a:rPr lang="es-ES_tradnl" sz="2000" kern="1200" baseline="0" dirty="0"/>
            <a:t> por sexo</a:t>
          </a:r>
          <a:endParaRPr lang="es-ES" sz="2000" kern="1200" dirty="0"/>
        </a:p>
      </dsp:txBody>
      <dsp:txXfrm>
        <a:off x="2733" y="372025"/>
        <a:ext cx="2168806" cy="1301284"/>
      </dsp:txXfrm>
    </dsp:sp>
    <dsp:sp modelId="{79C6D89A-0442-5541-96FD-4B073A7A316F}">
      <dsp:nvSpPr>
        <dsp:cNvPr id="0" name=""/>
        <dsp:cNvSpPr/>
      </dsp:nvSpPr>
      <dsp:spPr>
        <a:xfrm>
          <a:off x="2388421" y="372025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-675854"/>
                <a:satOff val="-1742"/>
                <a:lumOff val="-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"/>
                <a:satOff val="-1742"/>
                <a:lumOff val="-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"/>
                <a:satOff val="-1742"/>
                <a:lumOff val="-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Con</a:t>
          </a:r>
          <a:r>
            <a:rPr lang="es-ES" sz="2000" kern="1200" baseline="0" dirty="0"/>
            <a:t> discapacidad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baseline="0" dirty="0"/>
            <a:t>(7 tipos) </a:t>
          </a:r>
        </a:p>
      </dsp:txBody>
      <dsp:txXfrm>
        <a:off x="2388421" y="372025"/>
        <a:ext cx="2168806" cy="1301284"/>
      </dsp:txXfrm>
    </dsp:sp>
    <dsp:sp modelId="{3D576233-0A88-0048-B978-56AFC36FCE48}">
      <dsp:nvSpPr>
        <dsp:cNvPr id="0" name=""/>
        <dsp:cNvSpPr/>
      </dsp:nvSpPr>
      <dsp:spPr>
        <a:xfrm>
          <a:off x="4774108" y="372025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En entornos</a:t>
          </a:r>
          <a:r>
            <a:rPr lang="es-ES" sz="2000" kern="1200" baseline="0" dirty="0"/>
            <a:t> de crisis humanitaria</a:t>
          </a:r>
          <a:endParaRPr lang="es-ES" sz="2000" kern="1200" dirty="0"/>
        </a:p>
      </dsp:txBody>
      <dsp:txXfrm>
        <a:off x="4774108" y="372025"/>
        <a:ext cx="2168806" cy="1301284"/>
      </dsp:txXfrm>
    </dsp:sp>
    <dsp:sp modelId="{45CA8C1B-B25D-424E-B292-0784240B8AF2}">
      <dsp:nvSpPr>
        <dsp:cNvPr id="0" name=""/>
        <dsp:cNvSpPr/>
      </dsp:nvSpPr>
      <dsp:spPr>
        <a:xfrm>
          <a:off x="7159796" y="372025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-2027563"/>
                <a:satOff val="-5226"/>
                <a:lumOff val="-35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027563"/>
                <a:satOff val="-5226"/>
                <a:lumOff val="-35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027563"/>
                <a:satOff val="-5226"/>
                <a:lumOff val="-35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Ind</a:t>
          </a:r>
          <a:r>
            <a:rPr lang="es-ES_tradnl" sz="2000" kern="1200" dirty="0" err="1"/>
            <a:t>ígenas</a:t>
          </a:r>
          <a:endParaRPr lang="es-ES" sz="2000" kern="1200" dirty="0"/>
        </a:p>
      </dsp:txBody>
      <dsp:txXfrm>
        <a:off x="7159796" y="372025"/>
        <a:ext cx="2168806" cy="1301284"/>
      </dsp:txXfrm>
    </dsp:sp>
    <dsp:sp modelId="{66CC9150-3623-3143-A109-829C0C1B0BB6}">
      <dsp:nvSpPr>
        <dsp:cNvPr id="0" name=""/>
        <dsp:cNvSpPr/>
      </dsp:nvSpPr>
      <dsp:spPr>
        <a:xfrm>
          <a:off x="2733" y="1890190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LGB</a:t>
          </a:r>
          <a:r>
            <a:rPr lang="es-ES" sz="2000" kern="1200" baseline="0" dirty="0"/>
            <a:t> y </a:t>
          </a:r>
          <a:r>
            <a:rPr lang="es-ES" sz="2000" kern="1200" baseline="0" dirty="0" err="1"/>
            <a:t>HsH</a:t>
          </a:r>
          <a:endParaRPr lang="es-ES" sz="2000" kern="1200" dirty="0"/>
        </a:p>
      </dsp:txBody>
      <dsp:txXfrm>
        <a:off x="2733" y="1890190"/>
        <a:ext cx="2168806" cy="1301284"/>
      </dsp:txXfrm>
    </dsp:sp>
    <dsp:sp modelId="{5632600E-A19F-8046-AA0B-BA7505A4799F}">
      <dsp:nvSpPr>
        <dsp:cNvPr id="0" name=""/>
        <dsp:cNvSpPr/>
      </dsp:nvSpPr>
      <dsp:spPr>
        <a:xfrm>
          <a:off x="2388421" y="1890190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Personas </a:t>
          </a:r>
          <a:r>
            <a:rPr lang="es-ES" sz="2000" kern="1200" dirty="0" err="1"/>
            <a:t>tr</a:t>
          </a:r>
          <a:r>
            <a:rPr lang="es-ES_tradnl" sz="2000" kern="1200" dirty="0" err="1"/>
            <a:t>ánsgénero</a:t>
          </a:r>
          <a:endParaRPr lang="es-ES" sz="2000" kern="1200" dirty="0"/>
        </a:p>
      </dsp:txBody>
      <dsp:txXfrm>
        <a:off x="2388421" y="1890190"/>
        <a:ext cx="2168806" cy="1301284"/>
      </dsp:txXfrm>
    </dsp:sp>
    <dsp:sp modelId="{08736E26-B4A0-4144-8A82-F09A5CBC7D96}">
      <dsp:nvSpPr>
        <dsp:cNvPr id="0" name=""/>
        <dsp:cNvSpPr/>
      </dsp:nvSpPr>
      <dsp:spPr>
        <a:xfrm>
          <a:off x="4774108" y="1890190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Personas </a:t>
          </a:r>
          <a:r>
            <a:rPr lang="es-ES" sz="2000" kern="1200" dirty="0" err="1"/>
            <a:t>intersexo</a:t>
          </a:r>
          <a:endParaRPr lang="es-ES" sz="2000" kern="1200" dirty="0"/>
        </a:p>
      </dsp:txBody>
      <dsp:txXfrm>
        <a:off x="4774108" y="1890190"/>
        <a:ext cx="2168806" cy="1301284"/>
      </dsp:txXfrm>
    </dsp:sp>
    <dsp:sp modelId="{B78E1B1C-D080-EE4E-A766-6FC3FAF70AEC}">
      <dsp:nvSpPr>
        <dsp:cNvPr id="0" name=""/>
        <dsp:cNvSpPr/>
      </dsp:nvSpPr>
      <dsp:spPr>
        <a:xfrm>
          <a:off x="7159796" y="1890190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-4730980"/>
                <a:satOff val="-12193"/>
                <a:lumOff val="-82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730980"/>
                <a:satOff val="-12193"/>
                <a:lumOff val="-82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730980"/>
                <a:satOff val="-12193"/>
                <a:lumOff val="-82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Personas que viven con el VIH</a:t>
          </a:r>
        </a:p>
      </dsp:txBody>
      <dsp:txXfrm>
        <a:off x="7159796" y="1890190"/>
        <a:ext cx="2168806" cy="1301284"/>
      </dsp:txXfrm>
    </dsp:sp>
    <dsp:sp modelId="{1EE4E858-7FFB-D743-952E-80F0FF722EAE}">
      <dsp:nvSpPr>
        <dsp:cNvPr id="0" name=""/>
        <dsp:cNvSpPr/>
      </dsp:nvSpPr>
      <dsp:spPr>
        <a:xfrm>
          <a:off x="1195577" y="3408355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Personas que consumen SPA</a:t>
          </a:r>
          <a:endParaRPr lang="es-ES" sz="2000" kern="1200" dirty="0"/>
        </a:p>
      </dsp:txBody>
      <dsp:txXfrm>
        <a:off x="1195577" y="3408355"/>
        <a:ext cx="2168806" cy="1301284"/>
      </dsp:txXfrm>
    </dsp:sp>
    <dsp:sp modelId="{0DA1D982-FDDD-0148-A302-3F695D54F615}">
      <dsp:nvSpPr>
        <dsp:cNvPr id="0" name=""/>
        <dsp:cNvSpPr/>
      </dsp:nvSpPr>
      <dsp:spPr>
        <a:xfrm>
          <a:off x="3581265" y="3408355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-6082688"/>
                <a:satOff val="-15677"/>
                <a:lumOff val="-10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82688"/>
                <a:satOff val="-15677"/>
                <a:lumOff val="-10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82688"/>
                <a:satOff val="-15677"/>
                <a:lumOff val="-10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En ejercicio de actividades sexuales pagas - ESCNNA</a:t>
          </a:r>
        </a:p>
      </dsp:txBody>
      <dsp:txXfrm>
        <a:off x="3581265" y="3408355"/>
        <a:ext cx="2168806" cy="1301284"/>
      </dsp:txXfrm>
    </dsp:sp>
    <dsp:sp modelId="{301E2D15-D4DC-3C48-9CAA-9A24AFC1E118}">
      <dsp:nvSpPr>
        <dsp:cNvPr id="0" name=""/>
        <dsp:cNvSpPr/>
      </dsp:nvSpPr>
      <dsp:spPr>
        <a:xfrm>
          <a:off x="5966952" y="3408355"/>
          <a:ext cx="2168806" cy="1301284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En </a:t>
          </a:r>
          <a:r>
            <a:rPr lang="es-ES" sz="2000" kern="1200" dirty="0" err="1"/>
            <a:t>situaci</a:t>
          </a:r>
          <a:r>
            <a:rPr lang="es-ES_tradnl" sz="2000" kern="1200" dirty="0" err="1"/>
            <a:t>ón</a:t>
          </a:r>
          <a:r>
            <a:rPr lang="es-ES_tradnl" sz="2000" kern="1200" dirty="0"/>
            <a:t> de detención</a:t>
          </a:r>
          <a:endParaRPr lang="es-ES" sz="2000" kern="1200" dirty="0"/>
        </a:p>
      </dsp:txBody>
      <dsp:txXfrm>
        <a:off x="5966952" y="3408355"/>
        <a:ext cx="2168806" cy="13012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00976-5F31-4B41-83B0-1500BFB7AF43}">
      <dsp:nvSpPr>
        <dsp:cNvPr id="0" name=""/>
        <dsp:cNvSpPr/>
      </dsp:nvSpPr>
      <dsp:spPr>
        <a:xfrm rot="5400000">
          <a:off x="924954" y="410845"/>
          <a:ext cx="2775622" cy="461857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F2867A-AF72-134F-87FF-82217A5E22DE}">
      <dsp:nvSpPr>
        <dsp:cNvPr id="0" name=""/>
        <dsp:cNvSpPr/>
      </dsp:nvSpPr>
      <dsp:spPr>
        <a:xfrm>
          <a:off x="461634" y="1790803"/>
          <a:ext cx="4169673" cy="3654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* Recordar que el embarazo comienza cuando el óvulo y el espermatozoide se unen y se implantan en el útero.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* Explicar que el embarazo y la reproducción son procesos biológicos naturales y que las personas pueden planificar cuándo quedar embarazadas.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* Definir “contacto bueno” y “contacto malo”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* Reconocer que todas las personas tienen derechos sobre su cuerpo.</a:t>
          </a:r>
          <a:endParaRPr lang="es-ES" sz="1800" kern="1200" dirty="0"/>
        </a:p>
      </dsp:txBody>
      <dsp:txXfrm>
        <a:off x="461634" y="1790803"/>
        <a:ext cx="4169673" cy="3654963"/>
      </dsp:txXfrm>
    </dsp:sp>
    <dsp:sp modelId="{56030CE6-6C5E-814B-A597-D8CC9D0DA1F5}">
      <dsp:nvSpPr>
        <dsp:cNvPr id="0" name=""/>
        <dsp:cNvSpPr/>
      </dsp:nvSpPr>
      <dsp:spPr>
        <a:xfrm>
          <a:off x="3844576" y="70820"/>
          <a:ext cx="786730" cy="78673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E9B7C5-10C3-4B4F-B151-C2B8D0FB7B24}">
      <dsp:nvSpPr>
        <dsp:cNvPr id="0" name=""/>
        <dsp:cNvSpPr/>
      </dsp:nvSpPr>
      <dsp:spPr>
        <a:xfrm rot="5400000">
          <a:off x="6029449" y="-852267"/>
          <a:ext cx="2775622" cy="461857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D825DE-A94A-CB44-BEEE-FF55592A3E20}">
      <dsp:nvSpPr>
        <dsp:cNvPr id="0" name=""/>
        <dsp:cNvSpPr/>
      </dsp:nvSpPr>
      <dsp:spPr>
        <a:xfrm>
          <a:off x="5566129" y="527691"/>
          <a:ext cx="4169673" cy="3654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*</a:t>
          </a:r>
          <a:r>
            <a:rPr lang="es-ES" sz="1800" kern="1200" baseline="0" dirty="0"/>
            <a:t> </a:t>
          </a:r>
          <a:r>
            <a:rPr lang="es-CO" sz="1800" kern="1200" dirty="0"/>
            <a:t>Percibir que la sexualidad es una parte saludable de la naturaleza del ser humano.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* Enumerar los riesgos de salud asociados al matrimonio temprano y al embarazo y parto temprano.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baseline="0" dirty="0"/>
            <a:t>* </a:t>
          </a:r>
          <a:r>
            <a:rPr lang="es-CO" sz="1800" kern="1200" dirty="0"/>
            <a:t>Describir ejemplos de abuso sexual (incluidos el</a:t>
          </a:r>
          <a:r>
            <a:rPr lang="es-CO" sz="1800" kern="1200" baseline="0" dirty="0"/>
            <a:t> abuso sexual</a:t>
          </a:r>
          <a:r>
            <a:rPr lang="es-CO" sz="1800" kern="1200" dirty="0"/>
            <a:t>, el incesto y la explotación sexual), hostigamiento sexual y acoso (incluido el ciberacoso).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baseline="0" dirty="0"/>
            <a:t>* </a:t>
          </a:r>
          <a:r>
            <a:rPr lang="es-CO" sz="1800" kern="1200" dirty="0"/>
            <a:t>Identificar y demostrar maneras de</a:t>
          </a:r>
          <a:r>
            <a:rPr lang="es-CO" sz="1800" kern="1200" baseline="0" dirty="0"/>
            <a:t> </a:t>
          </a:r>
          <a:r>
            <a:rPr lang="es-CO" sz="1800" kern="1200" dirty="0"/>
            <a:t>hablar con un adulto de confianza si ellas, o alguien que conocen, están</a:t>
          </a:r>
          <a:r>
            <a:rPr lang="es-CO" sz="1800" kern="1200" baseline="0" dirty="0"/>
            <a:t> </a:t>
          </a:r>
          <a:r>
            <a:rPr lang="es-CO" sz="1800" kern="1200" dirty="0"/>
            <a:t>experimentando violencia de género o si les preocupa que puedan estar involucrados en violencia de género.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baseline="0" dirty="0"/>
        </a:p>
      </dsp:txBody>
      <dsp:txXfrm>
        <a:off x="5566129" y="527691"/>
        <a:ext cx="4169673" cy="36549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00976-5F31-4B41-83B0-1500BFB7AF43}">
      <dsp:nvSpPr>
        <dsp:cNvPr id="0" name=""/>
        <dsp:cNvSpPr/>
      </dsp:nvSpPr>
      <dsp:spPr>
        <a:xfrm rot="5400000">
          <a:off x="924954" y="410845"/>
          <a:ext cx="2775622" cy="461857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F2867A-AF72-134F-87FF-82217A5E22DE}">
      <dsp:nvSpPr>
        <dsp:cNvPr id="0" name=""/>
        <dsp:cNvSpPr/>
      </dsp:nvSpPr>
      <dsp:spPr>
        <a:xfrm>
          <a:off x="461634" y="1790803"/>
          <a:ext cx="4169673" cy="3654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* </a:t>
          </a:r>
          <a:r>
            <a:rPr lang="es-CO" sz="1800" kern="1200" dirty="0"/>
            <a:t>Reconocer que la toma fundamentada de decisiones sexuales (por ej., tener conocimiento y confianza al decidir si tener actividades sexuales, cuándo tenerlas y con quién) es importante para su salud y bienestar.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*Recordar que el abuso sexual y la VBG son delitos relacionados con el poder y el dominio, y no con la incapacidad de la persona de controlar su deseo sexual.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* Analizar métodos eficaces de prevención del embarazo no planeado y su eficacia.</a:t>
          </a:r>
          <a:endParaRPr lang="es-ES" sz="1800" kern="1200" dirty="0"/>
        </a:p>
      </dsp:txBody>
      <dsp:txXfrm>
        <a:off x="461634" y="1790803"/>
        <a:ext cx="4169673" cy="3654963"/>
      </dsp:txXfrm>
    </dsp:sp>
    <dsp:sp modelId="{56030CE6-6C5E-814B-A597-D8CC9D0DA1F5}">
      <dsp:nvSpPr>
        <dsp:cNvPr id="0" name=""/>
        <dsp:cNvSpPr/>
      </dsp:nvSpPr>
      <dsp:spPr>
        <a:xfrm>
          <a:off x="3844576" y="70820"/>
          <a:ext cx="786730" cy="78673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E9B7C5-10C3-4B4F-B151-C2B8D0FB7B24}">
      <dsp:nvSpPr>
        <dsp:cNvPr id="0" name=""/>
        <dsp:cNvSpPr/>
      </dsp:nvSpPr>
      <dsp:spPr>
        <a:xfrm rot="5400000">
          <a:off x="6029449" y="-852267"/>
          <a:ext cx="2775622" cy="461857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D825DE-A94A-CB44-BEEE-FF55592A3E20}">
      <dsp:nvSpPr>
        <dsp:cNvPr id="0" name=""/>
        <dsp:cNvSpPr/>
      </dsp:nvSpPr>
      <dsp:spPr>
        <a:xfrm>
          <a:off x="5566129" y="527691"/>
          <a:ext cx="4169673" cy="3654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*</a:t>
          </a:r>
          <a:r>
            <a:rPr lang="es-ES" sz="1800" kern="1200" baseline="0" dirty="0"/>
            <a:t> </a:t>
          </a:r>
          <a:r>
            <a:rPr lang="es-CO" sz="1800" kern="1200" dirty="0"/>
            <a:t>Reconocer que ambos integrantes de la pareja sexual son responsables de prevenir el embarazo no planeado y las ITS, incluido el VIH.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* Comunicar las necesidades y límites sexuales.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* Analizar los factores (por ej., alcohol y otras sustancias, VBG, pobreza, dinámica de poder) que pueden afectar la capacidad de reconocer o dar el consentimiento.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* Reconocer la importancia de usar la anticoncepción de manera correcta, incluidos los condones y la anticoncepción de emergencia.</a:t>
          </a:r>
          <a:endParaRPr lang="es-ES" sz="1800" kern="1200" baseline="0" dirty="0"/>
        </a:p>
      </dsp:txBody>
      <dsp:txXfrm>
        <a:off x="5566129" y="527691"/>
        <a:ext cx="4169673" cy="3654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2AB1456-E0F7-AD4D-91C9-8B8D6F9916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68E2A6-434D-C94D-A6C2-38202EC677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ACF2FE-ADFE-794E-AA44-34B749DA3EEF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C0D17A-74F3-2243-9C45-6C95796292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3E00A9-D6D1-6844-9215-08453B12EE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80A602-97AE-0846-94D6-EE92AA4EB63A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D4C6690-F207-3E4B-A022-05F7B1F8CA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458DDED-B1AA-9A48-9E85-3FDAA69B603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00ACF9-FD12-CA4B-A244-AC25927D1F32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E23A3FAC-C67D-E546-9D12-951A365576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3C1055A8-621D-764F-8F3B-71B6F94AD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CO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216011-182B-A849-BDBD-6B6A7DF200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39876D-90F5-5B40-BD02-D55FD8453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0E84B5E-174B-1249-904C-A7AABF3F9DDB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>
            <a:extLst>
              <a:ext uri="{FF2B5EF4-FFF2-40B4-BE49-F238E27FC236}">
                <a16:creationId xmlns:a16="http://schemas.microsoft.com/office/drawing/2014/main" id="{EA554A0B-1C5F-8041-A818-C85A77802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6773152" y="3911849"/>
            <a:ext cx="4701209" cy="1373830"/>
          </a:xfrm>
          <a:prstGeom prst="rect">
            <a:avLst/>
          </a:prstGeom>
        </p:spPr>
        <p:txBody>
          <a:bodyPr/>
          <a:lstStyle>
            <a:lvl1pPr algn="r">
              <a:defRPr sz="48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3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F8CF820-296D-5945-816E-A0E3F89C5D28}"/>
              </a:ext>
            </a:extLst>
          </p:cNvPr>
          <p:cNvSpPr/>
          <p:nvPr userDrawn="1"/>
        </p:nvSpPr>
        <p:spPr>
          <a:xfrm>
            <a:off x="0" y="0"/>
            <a:ext cx="1824038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591668A1-512E-4643-9DA7-9FB0CA88AA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7809" y="1274099"/>
            <a:ext cx="6202018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57809" y="1938130"/>
            <a:ext cx="6202018" cy="4333461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4004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n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472E9A4-6940-E04E-8FAD-2FFA1F617075}"/>
              </a:ext>
            </a:extLst>
          </p:cNvPr>
          <p:cNvSpPr/>
          <p:nvPr userDrawn="1"/>
        </p:nvSpPr>
        <p:spPr>
          <a:xfrm>
            <a:off x="0" y="0"/>
            <a:ext cx="1824038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72DB743B-3C49-E54F-9510-BA0C0B17E7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7809" y="1274099"/>
            <a:ext cx="6202018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57809" y="1938130"/>
            <a:ext cx="6202018" cy="4333461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85099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n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C570D64-C15E-B245-BA1A-61FCC35B908C}"/>
              </a:ext>
            </a:extLst>
          </p:cNvPr>
          <p:cNvSpPr/>
          <p:nvPr userDrawn="1"/>
        </p:nvSpPr>
        <p:spPr>
          <a:xfrm>
            <a:off x="0" y="0"/>
            <a:ext cx="1824038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AB427634-63D2-5D41-AD88-75F0779850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7809" y="1274099"/>
            <a:ext cx="6202018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57809" y="1938130"/>
            <a:ext cx="6202018" cy="4333461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42308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B674F22-222E-B649-A127-26E350125511}"/>
              </a:ext>
            </a:extLst>
          </p:cNvPr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103B99B3-550A-1447-8003-85936F2DA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57809" y="508786"/>
            <a:ext cx="5655365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57809" y="1192696"/>
            <a:ext cx="5655365" cy="507889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71208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vertical y tex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36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6EB520-CEB8-5C4A-A61C-630CED94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9DB56D2E-3E3F-AB44-A201-7FAFAE95F2B0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B9E3E4-B0F0-D249-830F-0F9DD8B53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99B25C-0439-4C4C-8A18-CF682181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B144B1A-96C8-EE4F-9165-0E65A84A6731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64710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32DF9B-C925-6545-9609-FA55E2D31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2DAEC47B-1E8C-0C46-A87A-2A2CC2623403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3BA110-406B-5D43-A2DD-DFFBDE50E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ED42D8-90A0-904A-BA91-081BA07B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6C8EF7-9F25-2048-898B-274B42D2A24B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855537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758823-7F91-0D47-A8FE-6E223E05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30A138ED-A3D6-794E-9FAB-9B21800D818D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9737C9-9AED-7F43-B20D-8664FB00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00CE0-452F-EF43-9D08-885A3F59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AB7FF2D-324E-E94B-8EDB-0B7466ECF8EE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688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363763-106E-D64A-979C-62C43055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82FA56E4-7F1D-B347-B0B3-D53DDB4BC8CA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C0CB7E-0D5A-FA4E-836E-314EB845A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14C3FA-77B4-6549-9F25-12AE587C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296759F-32D0-B74B-8B02-4779F6D37E5B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752240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EB5BFE-4D76-2149-A639-3015F54A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A772143C-79D9-DD4D-ACC3-1DC2CE77F080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E7C47A3-7407-8041-B74B-9256FFB7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559C383-0BC0-0E4A-9756-1C99BB31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2EFE76-1764-274B-9EB9-2AAA3DC31127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00733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61F8E60-B648-6141-AFCB-412388A084A8}"/>
              </a:ext>
            </a:extLst>
          </p:cNvPr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96D96BB3-1905-5E48-9B6B-FE129B0905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6019800" y="2009595"/>
            <a:ext cx="5668617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6019800" y="2656617"/>
            <a:ext cx="5668617" cy="2213557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11210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38B2DE-6979-F345-81F8-6C5176F24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FFCBC96B-AA9F-684F-9A65-6A6DE12E9146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8DEBAFD-312F-A549-B88C-C5E2A4DF8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DE7B01D-54EB-5142-9A61-2DFF9523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81F0DA-00BE-9040-A42B-6E69CE485EDA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939954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564BE08-0A23-3446-A1CD-617F670B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30671F5B-B762-E946-98D9-8DBDF9E31433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148BFA0-931F-7243-A8D0-9E1FCA28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204C2A-3EC6-5646-9713-62CFF4E8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8D16E52-DCAA-9A4C-8A42-B48FE512AA79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567927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803C3C-EB6C-4045-876C-25EC7586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952AC02D-5549-AE47-B7AA-BE4BCD35A897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249AF0-F1D3-7147-AAB9-8889EFA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907632-268E-5443-B743-60D9BCF2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B359EE-7047-C146-89B4-2C4BB9EEBA85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257571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A3A3D8-A620-5A42-96D1-536F9BA2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01CBA929-6619-F44B-AC9C-B908ECB0B933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C25A2E-4D48-DC49-AE58-5D43301EF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74583E-C1BB-5F4B-B0A5-6295C611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E8CD2B-1CDA-D849-93F3-1E56FF3018C3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863908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D3B28C-1DAC-5C43-94BE-DD32BE11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48FF26C1-36F8-2D4D-B3D6-A471C75ACC6F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AF806F-DCAA-A841-B2FE-DC0299378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B254CA-D1FA-BB40-88FE-CD307B56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FE1FA45-3031-AC4D-BE56-FF948E86366F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037142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375B48-BF77-4B49-BCC2-88CD1F48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F1C40A83-9432-7F49-A478-3129FEEBCEBC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73B0C3-F582-7B42-BF1A-55F7D292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302B00-8E6A-CD43-A838-5BA4F23B9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DE36AA1-4E5E-8148-A596-BCA212B153EE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666183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018EBE-5661-6041-8218-0F9DACB9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AF025333-BE09-A248-BF62-AF99D65C4DD9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7DAF97-56B1-8549-881C-7A61BD579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494686-5222-224A-9CA7-795871BD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C3804E6-AB39-254F-AD1D-BC29240266B1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221120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2FF22B-BC62-B245-878B-2DAD463E4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CF11FB5F-EE29-C748-8BAD-D0F1C7E35E07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0AB12F-0339-7640-8026-3953F462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684C30-6DCF-894B-8ACF-2EAD6B77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6A04EA9-A1F8-4345-A330-DC2D32806E54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653205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EE704A-0A62-BD46-9D22-1FAF9523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C9F5C23D-8D7D-B740-8BC2-F4D66C104000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A8AABF-DB2B-EA41-90EC-D7DCA8D7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2D2DCD-8D7C-594A-950C-8F84CB7A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E64E55-12E6-7542-8A1E-11689BD2992D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425738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BFFBFF-8AF9-4940-8A5D-C3966D571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66DC179C-F465-D241-A0E7-D02F8ABEF5F0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F3CEC7-EBB3-B64F-A035-76214550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0E2E09-9D62-B541-A7D6-3B14906B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D01C6C-CDDA-6246-B4F8-B6CD8DA37763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56483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B65BD29-171E-064C-8909-3A6904CEE011}"/>
              </a:ext>
            </a:extLst>
          </p:cNvPr>
          <p:cNvSpPr/>
          <p:nvPr userDrawn="1"/>
        </p:nvSpPr>
        <p:spPr>
          <a:xfrm>
            <a:off x="312738" y="0"/>
            <a:ext cx="2128837" cy="162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F1C3A1E-46AA-DB4F-A25A-33C7F1ECD251}"/>
              </a:ext>
            </a:extLst>
          </p:cNvPr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A24469A8-64F6-5249-92B8-CA9BDA87F1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92169" y="637995"/>
            <a:ext cx="7075300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592168" y="1275077"/>
            <a:ext cx="11175762" cy="486730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29524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8CA940-94AD-0D4C-B568-92823CD7D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F44B930A-B670-4B48-B6B8-59035D1B420A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877311-1786-3B4E-AAE9-04DE58F2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817B13-EAE5-5C44-8961-5A67A7D7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4A3F0D-6AAA-A24F-8028-632105DF547F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57960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30E1D6-7ECE-2A4E-9CF0-AA9A1480F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5135E2D1-01CC-4E46-B3FB-25C3C598C091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760858-0328-854C-8481-EB3496FD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E5E2A4-9D71-2E43-BCCC-A4C6D5E7A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C93F2E-B0B7-4942-9E18-5145ED30D454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3019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FE5E624-BEBC-5944-940F-15AD47C4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EDC820C8-2C87-D24F-9525-077354ED0D4D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1D0567D-91FE-E74A-9671-9AB201A8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929A86-93B9-FF4E-827B-AA6DF1B90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0D8668-3E18-4843-BB14-9DCD2D3119C6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91153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49C864-03AD-BE49-99FE-F7BE5BF3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EDF50D05-5DC7-BD45-B0E1-E7DDCE48D838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81CCF1-7A68-444B-A384-7F0B717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BC1CB7-468D-7043-A7AB-02B751DD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CB3F8CE-050B-A547-867D-638D3D8CF67A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559327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E3E1F9-58A7-084E-9836-EBF414222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154FA693-BE23-054D-8E44-774AB8F44C53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AC718C-DD67-C74E-88F9-294A78C3B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06F54F-DA0B-A744-B3BA-19BDAD22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BFB8CB8-CE62-8245-9062-4F11929A466D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506142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1249B6-6C22-C447-9E56-E857187A5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21DD5235-62EB-5142-89AE-2719AFB9FDCD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33643F-71DA-0B46-9B1A-346464D4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DE46C5-AB2A-7040-91E6-3777DF78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4BD73A-8565-CD4F-87A2-8B935735DB15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299962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D576DC-C26A-214F-B7AA-C4F85380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fld id="{072F36E8-C7FB-9F45-B366-2B5272BEEBC2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4B94F0-AF91-4444-B9D9-3E000862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A3A45C-5AC9-A543-BD0C-EAAE6C351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2845BEB-5362-AE4B-910F-3D4FEA1CD8F7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064920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tx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;p2">
            <a:extLst>
              <a:ext uri="{FF2B5EF4-FFF2-40B4-BE49-F238E27FC236}">
                <a16:creationId xmlns:a16="http://schemas.microsoft.com/office/drawing/2014/main" id="{AD447D3E-81CC-E540-9B42-174B6D7A0661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s-ES" altLang="es-ES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15600" y="522867"/>
            <a:ext cx="11360800" cy="358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15600" y="5187200"/>
            <a:ext cx="11360800" cy="941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5A202EF2-3A09-0945-9298-73EE70CB7C66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82A388D4-989D-AD42-BF57-659DEC6D156C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308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tx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737000" y="1070000"/>
            <a:ext cx="4718000" cy="4718000"/>
          </a:xfrm>
          <a:prstGeom prst="rect">
            <a:avLst/>
          </a:prstGeom>
          <a:solidFill>
            <a:srgbClr val="FFFFFF"/>
          </a:solidFill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16;p3">
            <a:extLst>
              <a:ext uri="{FF2B5EF4-FFF2-40B4-BE49-F238E27FC236}">
                <a16:creationId xmlns:a16="http://schemas.microsoft.com/office/drawing/2014/main" id="{47E7C0D0-9BE2-364B-815D-B3D6658DF87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23DE9109-AB13-4649-83BD-1F3646762159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870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20;p4">
            <a:extLst>
              <a:ext uri="{FF2B5EF4-FFF2-40B4-BE49-F238E27FC236}">
                <a16:creationId xmlns:a16="http://schemas.microsoft.com/office/drawing/2014/main" id="{C7528B87-370C-E141-83CC-28066F3AA086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3341B951-BBC1-084A-98BB-DA2BFB99BADD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5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638C234-AAA4-1243-90FC-E1A3F48F5801}"/>
              </a:ext>
            </a:extLst>
          </p:cNvPr>
          <p:cNvSpPr txBox="1">
            <a:spLocks/>
          </p:cNvSpPr>
          <p:nvPr/>
        </p:nvSpPr>
        <p:spPr>
          <a:xfrm>
            <a:off x="557213" y="3154363"/>
            <a:ext cx="3536950" cy="554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chemeClr val="bg1"/>
                </a:solidFill>
              </a:rPr>
              <a:t>Título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83EF5EC-C9C4-C64D-82C8-F8B628FDA5E7}"/>
              </a:ext>
            </a:extLst>
          </p:cNvPr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C535BF51-E57E-AA4F-AFDB-67676F9478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605670" y="637995"/>
            <a:ext cx="3901285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5605670" y="1275077"/>
            <a:ext cx="6162260" cy="486730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02245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5333200" cy="445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6443200" y="1638233"/>
            <a:ext cx="5333200" cy="445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" name="Google Shape;25;p5">
            <a:extLst>
              <a:ext uri="{FF2B5EF4-FFF2-40B4-BE49-F238E27FC236}">
                <a16:creationId xmlns:a16="http://schemas.microsoft.com/office/drawing/2014/main" id="{37A37D28-73F7-6942-967A-3F6761FD0E1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99BA24F-9F46-4D41-B89A-7FA22F775E3A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55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06400" y="412467"/>
            <a:ext cx="11383600" cy="99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3" name="Google Shape;28;p6">
            <a:extLst>
              <a:ext uri="{FF2B5EF4-FFF2-40B4-BE49-F238E27FC236}">
                <a16:creationId xmlns:a16="http://schemas.microsoft.com/office/drawing/2014/main" id="{101F9C6D-8D6F-534F-BC55-3BDEAAA5652C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163AE85-D02C-6041-851B-EF51C88D5A9D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070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" name="Google Shape;32;p7">
            <a:extLst>
              <a:ext uri="{FF2B5EF4-FFF2-40B4-BE49-F238E27FC236}">
                <a16:creationId xmlns:a16="http://schemas.microsoft.com/office/drawing/2014/main" id="{DF06602A-25AA-074F-A808-104966596B11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23F800AF-E86C-4242-8386-8C15349FCFAF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4009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7C7CE0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35;p8">
            <a:extLst>
              <a:ext uri="{FF2B5EF4-FFF2-40B4-BE49-F238E27FC236}">
                <a16:creationId xmlns:a16="http://schemas.microsoft.com/office/drawing/2014/main" id="{7C942A46-5025-F946-A90A-919655ABFD0F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fld id="{1B5FDBE5-7364-E646-84A2-CB3D30F360E0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964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;p9">
            <a:extLst>
              <a:ext uri="{FF2B5EF4-FFF2-40B4-BE49-F238E27FC236}">
                <a16:creationId xmlns:a16="http://schemas.microsoft.com/office/drawing/2014/main" id="{ED77BA7D-BBEF-574E-BF79-B7C047E3B4B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s-ES" altLang="es-ES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cxnSp>
        <p:nvCxnSpPr>
          <p:cNvPr id="6" name="Google Shape;38;p9">
            <a:extLst>
              <a:ext uri="{FF2B5EF4-FFF2-40B4-BE49-F238E27FC236}">
                <a16:creationId xmlns:a16="http://schemas.microsoft.com/office/drawing/2014/main" id="{1A6F899C-6729-9946-8F7F-2E4C16F038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5600" y="5994400"/>
            <a:ext cx="625475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600" cy="228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354000" y="3793631"/>
            <a:ext cx="5393600" cy="179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7" name="Google Shape;42;p9">
            <a:extLst>
              <a:ext uri="{FF2B5EF4-FFF2-40B4-BE49-F238E27FC236}">
                <a16:creationId xmlns:a16="http://schemas.microsoft.com/office/drawing/2014/main" id="{6CA22067-D3BC-124E-ACD4-6340A5024831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87D4D060-3BFB-8E45-AD0A-C9422877B8AE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939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3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3" name="Google Shape;45;p10">
            <a:extLst>
              <a:ext uri="{FF2B5EF4-FFF2-40B4-BE49-F238E27FC236}">
                <a16:creationId xmlns:a16="http://schemas.microsoft.com/office/drawing/2014/main" id="{C58ECA3C-BEC9-AF47-BCC9-63973F8CE513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73FD10A4-E80E-114E-BCB9-5A880CF75B07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101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415600" y="1653700"/>
            <a:ext cx="11360800" cy="264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415600" y="4406167"/>
            <a:ext cx="11360800" cy="173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" name="Google Shape;49;p11">
            <a:extLst>
              <a:ext uri="{FF2B5EF4-FFF2-40B4-BE49-F238E27FC236}">
                <a16:creationId xmlns:a16="http://schemas.microsoft.com/office/drawing/2014/main" id="{2B24596C-6C62-5F43-9A44-335C6BCAFB5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A9FF0911-8BDF-3147-B894-98A4E15000FF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5565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;p12">
            <a:extLst>
              <a:ext uri="{FF2B5EF4-FFF2-40B4-BE49-F238E27FC236}">
                <a16:creationId xmlns:a16="http://schemas.microsoft.com/office/drawing/2014/main" id="{E3BDA7E4-C635-BB48-A37D-A5AF52C56CEC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 kern="12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3E828EDF-8709-CA40-80B3-5BC336A6DDE0}" type="slidenum">
              <a:rPr lang="es"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631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07CD6C1-8E9C-D546-97E8-826F828F6D71}"/>
              </a:ext>
            </a:extLst>
          </p:cNvPr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850BA388-2679-C24A-9DEB-2B374CBBA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309731" y="637995"/>
            <a:ext cx="6795128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309731" y="1275077"/>
            <a:ext cx="8458200" cy="486730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6383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FFC9529-276F-6742-B6B6-78ECBC06DA26}"/>
              </a:ext>
            </a:extLst>
          </p:cNvPr>
          <p:cNvSpPr/>
          <p:nvPr userDrawn="1"/>
        </p:nvSpPr>
        <p:spPr>
          <a:xfrm>
            <a:off x="0" y="0"/>
            <a:ext cx="1824038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118CAD65-E17E-7646-A80C-F372008EF9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77077" y="1293978"/>
            <a:ext cx="8816010" cy="554701"/>
          </a:xfrm>
          <a:prstGeom prst="rect">
            <a:avLst/>
          </a:prstGeom>
        </p:spPr>
        <p:txBody>
          <a:bodyPr/>
          <a:lstStyle>
            <a:lvl1pPr algn="l"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477077" y="1987826"/>
            <a:ext cx="8905461" cy="4224130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5117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DA0CD30-F015-1B45-ACA6-8CFA26B0B408}"/>
              </a:ext>
            </a:extLst>
          </p:cNvPr>
          <p:cNvSpPr/>
          <p:nvPr userDrawn="1"/>
        </p:nvSpPr>
        <p:spPr>
          <a:xfrm>
            <a:off x="0" y="0"/>
            <a:ext cx="1824038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7" name="Imagen 2">
            <a:extLst>
              <a:ext uri="{FF2B5EF4-FFF2-40B4-BE49-F238E27FC236}">
                <a16:creationId xmlns:a16="http://schemas.microsoft.com/office/drawing/2014/main" id="{79D3F713-CA39-1848-A335-F71C42E1EF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57809" y="1274099"/>
            <a:ext cx="6202018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57809" y="1938130"/>
            <a:ext cx="6202018" cy="4333461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4622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FD1849C-B76E-AE4A-A7AD-080D039B0EC8}"/>
              </a:ext>
            </a:extLst>
          </p:cNvPr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8CE18E2E-2E64-BC48-B0E2-3E772E9BBC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804452" y="608178"/>
            <a:ext cx="3775437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5804452" y="1275077"/>
            <a:ext cx="5963478" cy="486730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830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ido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21AABF7-5E13-E342-87FD-87A160DE1290}"/>
              </a:ext>
            </a:extLst>
          </p:cNvPr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4AD7853B-4E34-2840-AB67-F7D028F41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804452" y="608178"/>
            <a:ext cx="3775437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5804452" y="1275077"/>
            <a:ext cx="5963478" cy="486730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5663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  <p:sldLayoutId id="2147484847" r:id="rId12"/>
    <p:sldLayoutId id="2147484848" r:id="rId13"/>
    <p:sldLayoutId id="214748484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título 1">
            <a:extLst>
              <a:ext uri="{FF2B5EF4-FFF2-40B4-BE49-F238E27FC236}">
                <a16:creationId xmlns:a16="http://schemas.microsoft.com/office/drawing/2014/main" id="{21EAC6F9-E68C-C34F-9C13-32B8F5E4B5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  <a:endParaRPr lang="es-CO" altLang="es-ES"/>
          </a:p>
        </p:txBody>
      </p:sp>
      <p:sp>
        <p:nvSpPr>
          <p:cNvPr id="15363" name="Marcador de texto 2">
            <a:extLst>
              <a:ext uri="{FF2B5EF4-FFF2-40B4-BE49-F238E27FC236}">
                <a16:creationId xmlns:a16="http://schemas.microsoft.com/office/drawing/2014/main" id="{548107B2-25ED-9741-BE5E-63B0BD6B12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s-CO" alt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255E63-8F05-6E4A-8241-505D4B2FD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C374E90-02D1-BD4A-83B3-F7A35E232DB1}" type="datetimeFigureOut">
              <a:rPr lang="es-CO"/>
              <a:pPr>
                <a:defRPr/>
              </a:pPr>
              <a:t>11/04/22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AC5BD9-ABEB-A74E-913B-AE1CB77E2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707ECC-EC87-014A-A490-C3DBAB892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2F73A9-DB60-B448-94ED-470C8AFB9450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título 1">
            <a:extLst>
              <a:ext uri="{FF2B5EF4-FFF2-40B4-BE49-F238E27FC236}">
                <a16:creationId xmlns:a16="http://schemas.microsoft.com/office/drawing/2014/main" id="{036C24A8-3B95-7D42-9563-F981BA5523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  <a:endParaRPr lang="es-ES" altLang="es-ES"/>
          </a:p>
        </p:txBody>
      </p:sp>
      <p:sp>
        <p:nvSpPr>
          <p:cNvPr id="27651" name="Marcador de texto 2">
            <a:extLst>
              <a:ext uri="{FF2B5EF4-FFF2-40B4-BE49-F238E27FC236}">
                <a16:creationId xmlns:a16="http://schemas.microsoft.com/office/drawing/2014/main" id="{12CE236A-F451-5149-A5B1-11CEBD7631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970AF-B132-5241-B67D-5DE31489F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95A312D-CD1C-C445-B62C-C99FE54005BD}" type="datetimeFigureOut">
              <a:rPr lang="es-ES"/>
              <a:pPr>
                <a:defRPr/>
              </a:pPr>
              <a:t>11/4/22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A203F1-FF8B-EA4F-BE7B-1C7C144DD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81689E-51F7-0142-8E51-583CADDC1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CA5A7DE-1FE7-7E41-B232-0DA2320D10F7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62" r:id="rId2"/>
    <p:sldLayoutId id="2147484863" r:id="rId3"/>
    <p:sldLayoutId id="2147484864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Google Shape;6;p1">
            <a:extLst>
              <a:ext uri="{FF2B5EF4-FFF2-40B4-BE49-F238E27FC236}">
                <a16:creationId xmlns:a16="http://schemas.microsoft.com/office/drawing/2014/main" id="{74A4A6EC-3C83-A841-BA8A-9480193560AB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415925" y="390525"/>
            <a:ext cx="1136015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>
              <a:sym typeface="Arial" panose="020B0604020202020204" pitchFamily="34" charset="0"/>
            </a:endParaRPr>
          </a:p>
        </p:txBody>
      </p:sp>
      <p:sp>
        <p:nvSpPr>
          <p:cNvPr id="99331" name="Google Shape;7;p1">
            <a:extLst>
              <a:ext uri="{FF2B5EF4-FFF2-40B4-BE49-F238E27FC236}">
                <a16:creationId xmlns:a16="http://schemas.microsoft.com/office/drawing/2014/main" id="{E1B77260-3761-9C40-8A95-F5BF48CF184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415925" y="1638300"/>
            <a:ext cx="1136015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>
              <a:sym typeface="Arial" panose="020B0604020202020204" pitchFamily="34" charset="0"/>
            </a:endParaRPr>
          </a:p>
        </p:txBody>
      </p:sp>
      <p:sp>
        <p:nvSpPr>
          <p:cNvPr id="8" name="Google Shape;8;p1">
            <a:extLst>
              <a:ext uri="{FF2B5EF4-FFF2-40B4-BE49-F238E27FC236}">
                <a16:creationId xmlns:a16="http://schemas.microsoft.com/office/drawing/2014/main" id="{BB205802-7FDA-A44D-A090-616D79A8F9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50" y="6218238"/>
            <a:ext cx="731838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 sz="1333" kern="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333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>
              <a:defRPr/>
            </a:pPr>
            <a:fld id="{C2030E5E-2F47-D84F-A833-45B3B63111FB}" type="slidenum">
              <a:rPr lang="tr-TR"/>
              <a:pPr>
                <a:defRPr/>
              </a:pPr>
              <a:t>‹Nº›</a:t>
            </a:fld>
            <a:endParaRPr lang="tr-T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872" r:id="rId1"/>
    <p:sldLayoutId id="2147484873" r:id="rId2"/>
    <p:sldLayoutId id="2147484874" r:id="rId3"/>
    <p:sldLayoutId id="2147484875" r:id="rId4"/>
    <p:sldLayoutId id="2147484876" r:id="rId5"/>
    <p:sldLayoutId id="2147484877" r:id="rId6"/>
    <p:sldLayoutId id="2147484878" r:id="rId7"/>
    <p:sldLayoutId id="2147484879" r:id="rId8"/>
    <p:sldLayoutId id="2147484880" r:id="rId9"/>
    <p:sldLayoutId id="2147484881" r:id="rId10"/>
    <p:sldLayoutId id="21474848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aehHk-37R9g&amp;t=109s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youtube.com/watch?v=rqSxmahOJOI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0F40A-6C7C-BF4B-9C5F-30CF3D56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463" y="4129088"/>
            <a:ext cx="6021387" cy="25717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600" dirty="0"/>
              <a:t>Educación Integral en Sexualidad- EIS </a:t>
            </a:r>
            <a:br>
              <a:rPr lang="es-CO" sz="3600" dirty="0"/>
            </a:br>
            <a:r>
              <a:rPr lang="es-CO" sz="3600" dirty="0"/>
              <a:t>en la prevenci</a:t>
            </a:r>
            <a:r>
              <a:rPr lang="es-ES_tradnl" sz="3600" dirty="0" err="1"/>
              <a:t>ón</a:t>
            </a:r>
            <a:r>
              <a:rPr lang="es-ES_tradnl" sz="3600" dirty="0"/>
              <a:t> del embarazo en la niñez y la adolescencia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0AF1E-B404-C845-BD21-18079C56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88" y="82550"/>
            <a:ext cx="4208462" cy="555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/>
              <a:t>Estructura</a:t>
            </a:r>
            <a:endParaRPr lang="es-CO" dirty="0"/>
          </a:p>
        </p:txBody>
      </p:sp>
      <p:pic>
        <p:nvPicPr>
          <p:cNvPr id="50178" name="Imagen 2">
            <a:extLst>
              <a:ext uri="{FF2B5EF4-FFF2-40B4-BE49-F238E27FC236}">
                <a16:creationId xmlns:a16="http://schemas.microsoft.com/office/drawing/2014/main" id="{2F28465C-410E-724C-869B-D260C66D2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638175"/>
            <a:ext cx="62865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D5C3D20-7FEF-234C-ACCD-845F700DFC24}"/>
              </a:ext>
            </a:extLst>
          </p:cNvPr>
          <p:cNvGraphicFramePr/>
          <p:nvPr/>
        </p:nvGraphicFramePr>
        <p:xfrm>
          <a:off x="6502398" y="522515"/>
          <a:ext cx="5036457" cy="5833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DB596A-CDE0-9D4D-8FE2-D43173FF72B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372100" y="704850"/>
            <a:ext cx="5243513" cy="54911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s-ES" sz="2600" dirty="0">
                <a:latin typeface="+mn-lt"/>
              </a:rPr>
              <a:t>Complementa las OTIEIS (2018)</a:t>
            </a:r>
          </a:p>
          <a:p>
            <a:pPr>
              <a:buFont typeface="Arial" charset="0"/>
              <a:buChar char="•"/>
              <a:defRPr/>
            </a:pPr>
            <a:r>
              <a:rPr lang="es-ES" sz="2600" dirty="0">
                <a:latin typeface="+mn-lt"/>
              </a:rPr>
              <a:t>Proporciona pautas y recomendaciones concretas para garantizar que </a:t>
            </a:r>
            <a:r>
              <a:rPr lang="es-ES" sz="2600" b="1" dirty="0">
                <a:latin typeface="+mn-lt"/>
              </a:rPr>
              <a:t>los jóvenes más vulnerables </a:t>
            </a:r>
            <a:r>
              <a:rPr lang="es-ES" sz="2600" dirty="0">
                <a:latin typeface="+mn-lt"/>
              </a:rPr>
              <a:t>reciban información que les permite desarrollar el conocimiento y las habilidades que necesitan para tomar decisiones informadas sobre su salud sexual y reproductiva.</a:t>
            </a:r>
          </a:p>
          <a:p>
            <a:pPr>
              <a:buFont typeface="Arial" charset="0"/>
              <a:buChar char="•"/>
              <a:defRPr/>
            </a:pPr>
            <a:r>
              <a:rPr lang="es-ES" sz="2600" dirty="0">
                <a:latin typeface="+mn-lt"/>
              </a:rPr>
              <a:t>Promueve </a:t>
            </a:r>
            <a:r>
              <a:rPr lang="es-ES" sz="2600" b="1" dirty="0">
                <a:latin typeface="+mn-lt"/>
              </a:rPr>
              <a:t>el empoderamiento, la autodeterminación y salud </a:t>
            </a:r>
            <a:r>
              <a:rPr lang="es-ES" sz="2600" dirty="0">
                <a:latin typeface="+mn-lt"/>
              </a:rPr>
              <a:t>de los jóvenes con mayor riesgo de resultados negativos.</a:t>
            </a:r>
          </a:p>
        </p:txBody>
      </p:sp>
      <p:pic>
        <p:nvPicPr>
          <p:cNvPr id="51202" name="Imagen 1">
            <a:extLst>
              <a:ext uri="{FF2B5EF4-FFF2-40B4-BE49-F238E27FC236}">
                <a16:creationId xmlns:a16="http://schemas.microsoft.com/office/drawing/2014/main" id="{E3B85CDC-2901-4A47-B114-F6F13F52D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0013"/>
            <a:ext cx="4876800" cy="670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D3F0AE-446F-A849-936D-BE02AA6DBE5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0075" y="4429125"/>
            <a:ext cx="11228388" cy="2136775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s-ES" sz="3600" dirty="0">
                <a:latin typeface="+mn-lt"/>
              </a:rPr>
              <a:t>La EIS fuera de la escuela se puede brindar a </a:t>
            </a:r>
            <a:r>
              <a:rPr lang="es-ES_tradnl" sz="3600" dirty="0">
                <a:latin typeface="+mn-lt"/>
              </a:rPr>
              <a:t>través de </a:t>
            </a:r>
            <a:r>
              <a:rPr lang="es-ES" sz="3600" b="1" dirty="0">
                <a:latin typeface="+mn-lt"/>
              </a:rPr>
              <a:t>sesiones con facilitadores, pares o padres, y a veces usando tecnología</a:t>
            </a:r>
            <a:r>
              <a:rPr lang="es-ES" sz="3600" dirty="0">
                <a:latin typeface="+mn-lt"/>
              </a:rPr>
              <a:t>, incluyendo computadores y teléfonos móviles.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87827A2-EB60-0748-A0CD-56DFEB7538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138" y="328613"/>
            <a:ext cx="5654675" cy="37560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BD58E2B2-7657-D147-AFBD-A0BC2D3E0002}"/>
              </a:ext>
            </a:extLst>
          </p:cNvPr>
          <p:cNvSpPr txBox="1">
            <a:spLocks/>
          </p:cNvSpPr>
          <p:nvPr/>
        </p:nvSpPr>
        <p:spPr>
          <a:xfrm>
            <a:off x="1057275" y="261938"/>
            <a:ext cx="7656513" cy="558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endParaRPr lang="es-ES" sz="360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6628F8B3-A6F3-0A40-ABE1-0370155C3054}"/>
              </a:ext>
            </a:extLst>
          </p:cNvPr>
          <p:cNvGraphicFramePr/>
          <p:nvPr/>
        </p:nvGraphicFramePr>
        <p:xfrm>
          <a:off x="2278504" y="962466"/>
          <a:ext cx="8079699" cy="5449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F6E00DD8-2407-3645-A291-1F930255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334963"/>
            <a:ext cx="8326438" cy="554037"/>
          </a:xfrm>
        </p:spPr>
        <p:txBody>
          <a:bodyPr/>
          <a:lstStyle/>
          <a:p>
            <a:pPr>
              <a:defRPr/>
            </a:pPr>
            <a:r>
              <a:rPr lang="es-ES_tradnl" sz="3200" dirty="0"/>
              <a:t>EIS FUERA DE LA ESCUELA </a:t>
            </a:r>
            <a:endParaRPr lang="es-E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99CFF95-A0FF-094F-AE47-3A14850FA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447675"/>
            <a:ext cx="8942387" cy="554038"/>
          </a:xfrm>
        </p:spPr>
        <p:txBody>
          <a:bodyPr/>
          <a:lstStyle/>
          <a:p>
            <a:pPr>
              <a:defRPr/>
            </a:pPr>
            <a:r>
              <a:rPr lang="es-ES_tradnl" sz="3200" dirty="0"/>
              <a:t>GRUPOS ESPECÍFICOS</a:t>
            </a:r>
            <a:endParaRPr lang="es-ES" sz="3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B79744-93C5-584C-B064-F268CC832914}"/>
              </a:ext>
            </a:extLst>
          </p:cNvPr>
          <p:cNvSpPr txBox="1">
            <a:spLocks/>
          </p:cNvSpPr>
          <p:nvPr/>
        </p:nvSpPr>
        <p:spPr>
          <a:xfrm>
            <a:off x="1057275" y="261938"/>
            <a:ext cx="7656513" cy="558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endParaRPr lang="es-ES" sz="360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84C3A6A-DA41-B740-AA8E-FD5782923D0F}"/>
              </a:ext>
            </a:extLst>
          </p:cNvPr>
          <p:cNvGraphicFramePr/>
          <p:nvPr/>
        </p:nvGraphicFramePr>
        <p:xfrm>
          <a:off x="1296690" y="1184224"/>
          <a:ext cx="9331337" cy="508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BB9F1-A799-8144-94FE-FD77CB63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242888"/>
            <a:ext cx="9251950" cy="554037"/>
          </a:xfrm>
        </p:spPr>
        <p:txBody>
          <a:bodyPr/>
          <a:lstStyle/>
          <a:p>
            <a:pPr>
              <a:defRPr/>
            </a:pPr>
            <a:r>
              <a:rPr lang="es-ES" sz="3200" dirty="0"/>
              <a:t>EIS y </a:t>
            </a:r>
            <a:r>
              <a:rPr lang="es-ES" sz="3200" dirty="0" err="1"/>
              <a:t>prevenci</a:t>
            </a:r>
            <a:r>
              <a:rPr lang="es-ES_tradnl" sz="3200" dirty="0" err="1"/>
              <a:t>ón</a:t>
            </a:r>
            <a:r>
              <a:rPr lang="es-ES_tradnl" sz="3200" dirty="0"/>
              <a:t> de embarazo no planeado</a:t>
            </a:r>
            <a:endParaRPr lang="es-ES" sz="32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1DF0E9D-03F0-344F-869E-6481C32947A1}"/>
              </a:ext>
            </a:extLst>
          </p:cNvPr>
          <p:cNvGraphicFramePr/>
          <p:nvPr/>
        </p:nvGraphicFramePr>
        <p:xfrm>
          <a:off x="949355" y="1457321"/>
          <a:ext cx="9739282" cy="55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5299" name="CuadroTexto 4">
            <a:extLst>
              <a:ext uri="{FF2B5EF4-FFF2-40B4-BE49-F238E27FC236}">
                <a16:creationId xmlns:a16="http://schemas.microsoft.com/office/drawing/2014/main" id="{CE7EBE88-45C4-5D40-82CF-7E63532C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2185988"/>
            <a:ext cx="3100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" altLang="es-ES" sz="2800" b="1"/>
              <a:t>De 5 a 8 años</a:t>
            </a:r>
          </a:p>
        </p:txBody>
      </p:sp>
      <p:sp>
        <p:nvSpPr>
          <p:cNvPr id="55300" name="CuadroTexto 5">
            <a:extLst>
              <a:ext uri="{FF2B5EF4-FFF2-40B4-BE49-F238E27FC236}">
                <a16:creationId xmlns:a16="http://schemas.microsoft.com/office/drawing/2014/main" id="{E2FFF05F-A26D-7C43-B417-867D88014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5" y="933450"/>
            <a:ext cx="3100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" altLang="es-ES" sz="2800" b="1"/>
              <a:t>De 9 a 11 años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F79DA6C-5D75-684C-8DF3-C81F2130DECE}"/>
              </a:ext>
            </a:extLst>
          </p:cNvPr>
          <p:cNvGraphicFramePr/>
          <p:nvPr/>
        </p:nvGraphicFramePr>
        <p:xfrm>
          <a:off x="1063655" y="1321587"/>
          <a:ext cx="9739282" cy="55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322" name="CuadroTexto 4">
            <a:extLst>
              <a:ext uri="{FF2B5EF4-FFF2-40B4-BE49-F238E27FC236}">
                <a16:creationId xmlns:a16="http://schemas.microsoft.com/office/drawing/2014/main" id="{EFB9A804-7ED1-3B45-B9EC-EC289BD0D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2049463"/>
            <a:ext cx="3100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" altLang="es-ES" sz="2800" b="1"/>
              <a:t>De 12 a 15 años</a:t>
            </a:r>
          </a:p>
        </p:txBody>
      </p:sp>
      <p:sp>
        <p:nvSpPr>
          <p:cNvPr id="56323" name="CuadroTexto 5">
            <a:extLst>
              <a:ext uri="{FF2B5EF4-FFF2-40B4-BE49-F238E27FC236}">
                <a16:creationId xmlns:a16="http://schemas.microsoft.com/office/drawing/2014/main" id="{D760B667-777A-E140-BF18-635EB32C4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796925"/>
            <a:ext cx="3462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" altLang="es-ES" sz="2800" b="1"/>
              <a:t>Mayores de 15 años</a:t>
            </a:r>
          </a:p>
        </p:txBody>
      </p:sp>
      <p:sp>
        <p:nvSpPr>
          <p:cNvPr id="56324" name="Título 1">
            <a:extLst>
              <a:ext uri="{FF2B5EF4-FFF2-40B4-BE49-F238E27FC236}">
                <a16:creationId xmlns:a16="http://schemas.microsoft.com/office/drawing/2014/main" id="{C904A40C-DE43-B048-BB0B-6BC276D455AC}"/>
              </a:ext>
            </a:extLst>
          </p:cNvPr>
          <p:cNvSpPr txBox="1">
            <a:spLocks/>
          </p:cNvSpPr>
          <p:nvPr/>
        </p:nvSpPr>
        <p:spPr bwMode="auto">
          <a:xfrm>
            <a:off x="420688" y="242888"/>
            <a:ext cx="92519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sz="3200" b="1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EIS y prevenci</a:t>
            </a:r>
            <a:r>
              <a:rPr lang="es-ES_tradnl" altLang="es-ES" sz="3200" b="1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ón de embarazo no planeado</a:t>
            </a:r>
            <a:endParaRPr lang="es-ES" altLang="es-ES" sz="3200" b="1">
              <a:solidFill>
                <a:srgbClr val="5959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n 3" descr="Imagen que contiene computer, luz, cama, cuarto&#10;&#10;Descripción generada automáticamente">
            <a:extLst>
              <a:ext uri="{FF2B5EF4-FFF2-40B4-BE49-F238E27FC236}">
                <a16:creationId xmlns:a16="http://schemas.microsoft.com/office/drawing/2014/main" id="{8013A6FB-4E95-9240-B2FB-294F4E861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1169"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CuadroTexto 4">
            <a:extLst>
              <a:ext uri="{FF2B5EF4-FFF2-40B4-BE49-F238E27FC236}">
                <a16:creationId xmlns:a16="http://schemas.microsoft.com/office/drawing/2014/main" id="{032062EA-AEB7-C149-AA16-F1BC7332C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0" y="-801688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rgbClr val="000000"/>
              </a:solidFill>
            </a:endParaRPr>
          </a:p>
        </p:txBody>
      </p:sp>
      <p:sp>
        <p:nvSpPr>
          <p:cNvPr id="57347" name="CuadroTexto 5">
            <a:extLst>
              <a:ext uri="{FF2B5EF4-FFF2-40B4-BE49-F238E27FC236}">
                <a16:creationId xmlns:a16="http://schemas.microsoft.com/office/drawing/2014/main" id="{C9FA5079-39BF-F342-BE43-E01A5E6A7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1754188"/>
            <a:ext cx="99726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5400" b="1">
                <a:solidFill>
                  <a:srgbClr val="FFFFFF"/>
                </a:solidFill>
              </a:rPr>
              <a:t>LA EIS CONTRIBUYE A LA PREVENCI</a:t>
            </a:r>
            <a:r>
              <a:rPr lang="es-ES_tradnl" altLang="es-ES" sz="5400" b="1">
                <a:solidFill>
                  <a:srgbClr val="FFFFFF"/>
                </a:solidFill>
              </a:rPr>
              <a:t>ÓN DEL EMBARAZO EN LA NIÑEZ Y LA ADOLESCENCIA CUANDO</a:t>
            </a:r>
            <a:r>
              <a:rPr lang="is-IS" altLang="es-ES" sz="5400" b="1">
                <a:solidFill>
                  <a:srgbClr val="FFFFFF"/>
                </a:solidFill>
              </a:rPr>
              <a:t>…</a:t>
            </a:r>
            <a:endParaRPr lang="es-ES" altLang="es-ES" sz="54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E6DB4AE2-F866-C04C-8A9F-59F56B79B86C}"/>
              </a:ext>
            </a:extLst>
          </p:cNvPr>
          <p:cNvSpPr/>
          <p:nvPr/>
        </p:nvSpPr>
        <p:spPr>
          <a:xfrm>
            <a:off x="185738" y="214313"/>
            <a:ext cx="3971925" cy="2486025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/>
              <a:t>No espera a la pubertad. </a:t>
            </a:r>
            <a:r>
              <a:rPr lang="es-ES" sz="2400" b="1" dirty="0"/>
              <a:t>La EIS debe iniciar desde primaria</a:t>
            </a:r>
            <a:r>
              <a:rPr lang="es-ES" sz="2400" dirty="0"/>
              <a:t>, de acuerdo con el desarrollo emocional, moral y cognitivo de niñas y niños </a:t>
            </a:r>
          </a:p>
        </p:txBody>
      </p:sp>
      <p:pic>
        <p:nvPicPr>
          <p:cNvPr id="124930" name="Picture 2" descr="mágenes de Ninos | Vectores, fotos de stock y PSD gratuitos">
            <a:extLst>
              <a:ext uri="{FF2B5EF4-FFF2-40B4-BE49-F238E27FC236}">
                <a16:creationId xmlns:a16="http://schemas.microsoft.com/office/drawing/2014/main" id="{A27D713E-7329-CA48-9774-5113950D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438400"/>
            <a:ext cx="2871787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5AAF1F91-B21F-3345-BA71-3A7C5B37E749}"/>
              </a:ext>
            </a:extLst>
          </p:cNvPr>
          <p:cNvSpPr/>
          <p:nvPr/>
        </p:nvSpPr>
        <p:spPr>
          <a:xfrm>
            <a:off x="5930900" y="617538"/>
            <a:ext cx="4386263" cy="2486025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/>
              <a:t>Se brinda con </a:t>
            </a:r>
            <a:r>
              <a:rPr lang="es-ES" sz="2400" b="1" dirty="0"/>
              <a:t>perspectiva de g</a:t>
            </a:r>
            <a:r>
              <a:rPr lang="es-ES_tradnl" sz="2400" b="1" dirty="0" err="1"/>
              <a:t>énero</a:t>
            </a:r>
            <a:r>
              <a:rPr lang="es-ES_tradnl" sz="2400" dirty="0"/>
              <a:t>: aborda las diferentes maneras en que las normas de género pueden influir en la desigualdad y cómo estas desigualdades afectan la salud y el bienestar.   </a:t>
            </a:r>
            <a:endParaRPr lang="es-ES" sz="2400" dirty="0"/>
          </a:p>
        </p:txBody>
      </p:sp>
      <p:pic>
        <p:nvPicPr>
          <p:cNvPr id="124932" name="Picture 4" descr="GE con perspectiva de género? – Revista TE">
            <a:extLst>
              <a:ext uri="{FF2B5EF4-FFF2-40B4-BE49-F238E27FC236}">
                <a16:creationId xmlns:a16="http://schemas.microsoft.com/office/drawing/2014/main" id="{36151CB9-EC4F-2B48-8840-E96F465BF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9"/>
          <a:stretch>
            <a:fillRect/>
          </a:stretch>
        </p:blipFill>
        <p:spPr bwMode="auto">
          <a:xfrm>
            <a:off x="9248775" y="95250"/>
            <a:ext cx="29432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770008D0-6966-2743-88D0-2B87141E2737}"/>
              </a:ext>
            </a:extLst>
          </p:cNvPr>
          <p:cNvSpPr/>
          <p:nvPr/>
        </p:nvSpPr>
        <p:spPr>
          <a:xfrm>
            <a:off x="1620838" y="4278313"/>
            <a:ext cx="3971925" cy="2486025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/>
              <a:t>Reconoce y resignifica las </a:t>
            </a:r>
            <a:r>
              <a:rPr lang="es-ES" sz="2400" b="1" dirty="0"/>
              <a:t>normas sociales</a:t>
            </a:r>
            <a:r>
              <a:rPr lang="es-ES" sz="2400" dirty="0"/>
              <a:t> alrededor del inicio de las relaciones tempranas, de la maternidad y la paternidad.</a:t>
            </a:r>
          </a:p>
        </p:txBody>
      </p:sp>
      <p:pic>
        <p:nvPicPr>
          <p:cNvPr id="124934" name="Picture 6" descr="aternidad y paternidad adolescente | Chile Crece Contigo">
            <a:extLst>
              <a:ext uri="{FF2B5EF4-FFF2-40B4-BE49-F238E27FC236}">
                <a16:creationId xmlns:a16="http://schemas.microsoft.com/office/drawing/2014/main" id="{4DCC4F45-F09D-4449-8836-E22055FC1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38" y="4440238"/>
            <a:ext cx="2324101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B93B1534-4DA9-CA45-9332-D84CA8ED4FAF}"/>
              </a:ext>
            </a:extLst>
          </p:cNvPr>
          <p:cNvSpPr/>
          <p:nvPr/>
        </p:nvSpPr>
        <p:spPr>
          <a:xfrm>
            <a:off x="8229600" y="3484563"/>
            <a:ext cx="3709988" cy="2973387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dirty="0"/>
              <a:t>Promueve la </a:t>
            </a:r>
            <a:r>
              <a:rPr lang="es-ES_tradnl" sz="2400" b="1" dirty="0"/>
              <a:t>participación</a:t>
            </a:r>
            <a:r>
              <a:rPr lang="es-ES_tradnl" sz="2400" dirty="0"/>
              <a:t> de niñas, niños, adolescentes y jóvenes, y sus familias, tanto en el diseño como en la implementación y evaluación de iniciativas de EIS</a:t>
            </a:r>
            <a:endParaRPr lang="es-ES" sz="2400" dirty="0"/>
          </a:p>
        </p:txBody>
      </p:sp>
      <p:pic>
        <p:nvPicPr>
          <p:cNvPr id="124936" name="Picture 8" descr="articipación Ciudadana · Teruel 2020-2021">
            <a:extLst>
              <a:ext uri="{FF2B5EF4-FFF2-40B4-BE49-F238E27FC236}">
                <a16:creationId xmlns:a16="http://schemas.microsoft.com/office/drawing/2014/main" id="{E148BF84-B991-8749-A410-9F98A023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4733925"/>
            <a:ext cx="27066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E43907FD-8550-0047-BE65-0856BC616411}"/>
              </a:ext>
            </a:extLst>
          </p:cNvPr>
          <p:cNvSpPr/>
          <p:nvPr/>
        </p:nvSpPr>
        <p:spPr>
          <a:xfrm>
            <a:off x="142875" y="214313"/>
            <a:ext cx="3971925" cy="4000500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/>
              <a:t>Aborda, </a:t>
            </a:r>
            <a:r>
              <a:rPr lang="es-ES" sz="2400" dirty="0" err="1"/>
              <a:t>seg</a:t>
            </a:r>
            <a:r>
              <a:rPr lang="es-ES_tradnl" sz="2400" dirty="0" err="1"/>
              <a:t>ún</a:t>
            </a:r>
            <a:r>
              <a:rPr lang="es-ES_tradnl" sz="2400" dirty="0"/>
              <a:t> la edad de cada participante, </a:t>
            </a:r>
            <a:r>
              <a:rPr lang="es-ES_tradnl" sz="2400" b="1" dirty="0"/>
              <a:t>temas centrales de salud sexual y reproductiva</a:t>
            </a:r>
            <a:r>
              <a:rPr lang="es-ES_tradnl" sz="2400" dirty="0"/>
              <a:t>: anatomía y fisiología sexual y reproductiva,  pubertad, imagen corporal, toma de decisiones, consentimiento, embarazo y prevención del embarazo, </a:t>
            </a:r>
            <a:endParaRPr lang="es-ES" sz="2400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E3C39F71-B22A-3141-916C-A2BFBDFD85B7}"/>
              </a:ext>
            </a:extLst>
          </p:cNvPr>
          <p:cNvSpPr/>
          <p:nvPr/>
        </p:nvSpPr>
        <p:spPr>
          <a:xfrm>
            <a:off x="4300538" y="2857500"/>
            <a:ext cx="3621087" cy="3743325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dirty="0"/>
              <a:t>Posibilita el </a:t>
            </a:r>
            <a:r>
              <a:rPr lang="es-ES_tradnl" sz="2400" b="1" dirty="0"/>
              <a:t>trabajo articulado</a:t>
            </a:r>
            <a:r>
              <a:rPr lang="es-ES_tradnl" sz="2400" dirty="0"/>
              <a:t> con otros sectores involucrados en los determinantes sociales del embarazo: salud, protección, justicia, cultura, recreación y deporte. </a:t>
            </a:r>
            <a:endParaRPr lang="es-ES" sz="2400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DE7D7FF9-5B35-5244-A8B1-B47870DFE1F4}"/>
              </a:ext>
            </a:extLst>
          </p:cNvPr>
          <p:cNvSpPr/>
          <p:nvPr/>
        </p:nvSpPr>
        <p:spPr>
          <a:xfrm>
            <a:off x="8218488" y="214313"/>
            <a:ext cx="3840162" cy="4000500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dirty="0"/>
              <a:t>Desarrolla las </a:t>
            </a:r>
            <a:r>
              <a:rPr lang="es-ES_tradnl" sz="2400" b="1" dirty="0"/>
              <a:t>actitudes y habilidades necesarias para tomar decisiones orientadas al bienestar y la salud</a:t>
            </a:r>
            <a:r>
              <a:rPr lang="es-ES_tradnl" sz="2400" dirty="0"/>
              <a:t>: cuidado del cuerpo, relaciones interpersonales, comunicación, toma de perspectiva, pensamiento crítico y reflexivo, etc. </a:t>
            </a:r>
            <a:endParaRPr lang="es-ES" sz="2400" dirty="0"/>
          </a:p>
        </p:txBody>
      </p:sp>
      <p:pic>
        <p:nvPicPr>
          <p:cNvPr id="125954" name="Picture 2" descr="orma parte de promotores de salud sexual y reproductiva">
            <a:extLst>
              <a:ext uri="{FF2B5EF4-FFF2-40B4-BE49-F238E27FC236}">
                <a16:creationId xmlns:a16="http://schemas.microsoft.com/office/drawing/2014/main" id="{3A03BC77-9A4D-2D42-BF4B-91D2BD4D0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50"/>
          <a:stretch>
            <a:fillRect/>
          </a:stretch>
        </p:blipFill>
        <p:spPr bwMode="auto">
          <a:xfrm>
            <a:off x="709613" y="4114800"/>
            <a:ext cx="28384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 descr="rabajo en equipo">
            <a:extLst>
              <a:ext uri="{FF2B5EF4-FFF2-40B4-BE49-F238E27FC236}">
                <a16:creationId xmlns:a16="http://schemas.microsoft.com/office/drawing/2014/main" id="{EBCCE164-3C19-F044-A43B-7F1B82774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214313"/>
            <a:ext cx="331311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 descr="oma de Decisiones | sinbad2">
            <a:extLst>
              <a:ext uri="{FF2B5EF4-FFF2-40B4-BE49-F238E27FC236}">
                <a16:creationId xmlns:a16="http://schemas.microsoft.com/office/drawing/2014/main" id="{92D8C37F-879D-334C-89F9-7734B553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4381500"/>
            <a:ext cx="333851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AF5D30-4EC3-5843-B778-0866B8E4D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925" y="290513"/>
            <a:ext cx="11360150" cy="6221412"/>
          </a:xfrm>
        </p:spPr>
        <p:txBody>
          <a:bodyPr/>
          <a:lstStyle/>
          <a:p>
            <a:pPr marL="152396" indent="0" algn="ctr" eaLnBrk="1" fontAlgn="auto" hangingPunct="1">
              <a:lnSpc>
                <a:spcPct val="115000"/>
              </a:lnSpc>
              <a:buClr>
                <a:schemeClr val="dk2"/>
              </a:buClr>
              <a:buFont typeface="Source Code Pro"/>
              <a:buNone/>
              <a:defRPr/>
            </a:pPr>
            <a:r>
              <a:rPr lang="es-ES" sz="5333" b="1" dirty="0">
                <a:solidFill>
                  <a:srgbClr val="00B05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AMARILLO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s-ES" sz="5333" b="1" dirty="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AZUL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s-ES" sz="5333" b="1" dirty="0">
                <a:solidFill>
                  <a:srgbClr val="00B0F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NARANJA</a:t>
            </a:r>
          </a:p>
          <a:p>
            <a:pPr marL="152396" indent="0" algn="ctr" eaLnBrk="1" fontAlgn="auto" hangingPunct="1">
              <a:lnSpc>
                <a:spcPct val="115000"/>
              </a:lnSpc>
              <a:buClr>
                <a:schemeClr val="dk2"/>
              </a:buClr>
              <a:buFont typeface="Source Code Pro"/>
              <a:buNone/>
              <a:defRPr/>
            </a:pPr>
            <a:r>
              <a:rPr lang="es-ES" sz="5333" b="1" dirty="0">
                <a:solidFill>
                  <a:srgbClr val="FFC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NEGRO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s-ES" sz="5333" b="1" dirty="0">
                <a:solidFill>
                  <a:srgbClr val="00B0F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ROJO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s-ES" sz="5333" b="1" dirty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VERDE</a:t>
            </a:r>
          </a:p>
          <a:p>
            <a:pPr marL="152396" indent="0" algn="ctr" eaLnBrk="1" fontAlgn="auto" hangingPunct="1">
              <a:lnSpc>
                <a:spcPct val="115000"/>
              </a:lnSpc>
              <a:buClr>
                <a:schemeClr val="dk2"/>
              </a:buClr>
              <a:buFont typeface="Source Code Pro"/>
              <a:buNone/>
              <a:defRPr/>
            </a:pPr>
            <a:r>
              <a:rPr lang="es-ES" sz="5333" b="1" dirty="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MORADO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s-ES" sz="5333" b="1" dirty="0">
                <a:solidFill>
                  <a:srgbClr val="7030A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AMARILLO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s-ES" sz="5333" b="1" dirty="0">
                <a:solidFill>
                  <a:srgbClr val="00B05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ROJO</a:t>
            </a:r>
          </a:p>
          <a:p>
            <a:pPr marL="152396" indent="0" algn="ctr" eaLnBrk="1" fontAlgn="auto" hangingPunct="1">
              <a:lnSpc>
                <a:spcPct val="115000"/>
              </a:lnSpc>
              <a:buClr>
                <a:schemeClr val="dk2"/>
              </a:buClr>
              <a:buFont typeface="Source Code Pro"/>
              <a:buNone/>
              <a:defRPr/>
            </a:pPr>
            <a:r>
              <a:rPr lang="es-ES" sz="5333" b="1" dirty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NARANJA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s-ES" sz="5333" b="1" dirty="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VERDE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s-ES" sz="5333" b="1" dirty="0">
                <a:solidFill>
                  <a:srgbClr val="FFC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NEGRO</a:t>
            </a:r>
          </a:p>
          <a:p>
            <a:pPr marL="152396" indent="0" algn="ctr" eaLnBrk="1" fontAlgn="auto" hangingPunct="1">
              <a:lnSpc>
                <a:spcPct val="115000"/>
              </a:lnSpc>
              <a:buClr>
                <a:schemeClr val="dk2"/>
              </a:buClr>
              <a:buFont typeface="Source Code Pro"/>
              <a:buNone/>
              <a:defRPr/>
            </a:pPr>
            <a:r>
              <a:rPr lang="es-ES" sz="5333" b="1" dirty="0">
                <a:solidFill>
                  <a:srgbClr val="00B05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AZUL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s-ES" sz="5333" b="1" dirty="0">
                <a:solidFill>
                  <a:srgbClr val="7030A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ROJO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s-ES" sz="5333" b="1" dirty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MORADO</a:t>
            </a:r>
          </a:p>
          <a:p>
            <a:pPr marL="152396" indent="0" algn="ctr" eaLnBrk="1" fontAlgn="auto" hangingPunct="1">
              <a:lnSpc>
                <a:spcPct val="115000"/>
              </a:lnSpc>
              <a:buClr>
                <a:schemeClr val="dk2"/>
              </a:buClr>
              <a:buFont typeface="Source Code Pro"/>
              <a:buNone/>
              <a:defRPr/>
            </a:pPr>
            <a:r>
              <a:rPr lang="es-ES" sz="5333" b="1" dirty="0">
                <a:solidFill>
                  <a:srgbClr val="00B0F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VERDE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s-ES" sz="5333" b="1" dirty="0">
                <a:solidFill>
                  <a:schemeClr val="accent5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AZUL</a:t>
            </a:r>
            <a:r>
              <a:rPr lang="es-ES" sz="5333" b="1" dirty="0">
                <a:solidFill>
                  <a:srgbClr val="0070C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s-ES" sz="5333" b="1" dirty="0">
                <a:solidFill>
                  <a:srgbClr val="00B05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NARANJA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n 3">
            <a:extLst>
              <a:ext uri="{FF2B5EF4-FFF2-40B4-BE49-F238E27FC236}">
                <a16:creationId xmlns:a16="http://schemas.microsoft.com/office/drawing/2014/main" id="{09970D52-A694-3446-BF87-00B9F579E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n 4">
            <a:extLst>
              <a:ext uri="{FF2B5EF4-FFF2-40B4-BE49-F238E27FC236}">
                <a16:creationId xmlns:a16="http://schemas.microsoft.com/office/drawing/2014/main" id="{0D86FCA9-B025-6342-80F8-0BF5B7BE2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6" b="-235"/>
          <a:stretch>
            <a:fillRect/>
          </a:stretch>
        </p:blipFill>
        <p:spPr bwMode="auto">
          <a:xfrm>
            <a:off x="0" y="0"/>
            <a:ext cx="1219200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F019354-D808-D24A-BE8E-00120672E69E}"/>
              </a:ext>
            </a:extLst>
          </p:cNvPr>
          <p:cNvSpPr txBox="1"/>
          <p:nvPr/>
        </p:nvSpPr>
        <p:spPr>
          <a:xfrm>
            <a:off x="1466850" y="4918075"/>
            <a:ext cx="92583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Johanna Blanco Barreto </a:t>
            </a:r>
            <a:r>
              <a:rPr lang="es-E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jblanco@unfpa.org</a:t>
            </a:r>
            <a:endParaRPr lang="es-ES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696F4-EC3B-604F-8EA3-07D1FF00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63" y="1985963"/>
            <a:ext cx="9694862" cy="2500312"/>
          </a:xfrm>
        </p:spPr>
        <p:txBody>
          <a:bodyPr/>
          <a:lstStyle/>
          <a:p>
            <a:pPr algn="ctr">
              <a:defRPr/>
            </a:pPr>
            <a:r>
              <a:rPr lang="es-ES" sz="6600" dirty="0">
                <a:solidFill>
                  <a:schemeClr val="accent6">
                    <a:lumMod val="75000"/>
                  </a:schemeClr>
                </a:solidFill>
              </a:rPr>
              <a:t>¿Cómo fue su educación sexual?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ítulo 1">
            <a:extLst>
              <a:ext uri="{FF2B5EF4-FFF2-40B4-BE49-F238E27FC236}">
                <a16:creationId xmlns:a16="http://schemas.microsoft.com/office/drawing/2014/main" id="{28AA9602-D9F1-7D47-9A64-068168FA2C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92138" y="231775"/>
            <a:ext cx="9339262" cy="55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3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¿POR QU</a:t>
            </a:r>
            <a:r>
              <a:rPr lang="es-ES_tradnl" altLang="es-ES" sz="3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APOSTARLE A LA </a:t>
            </a:r>
            <a:r>
              <a:rPr lang="es-ES" altLang="es-ES" sz="3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EIS?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0CB93B9-CD95-C945-A039-AC427E3110EC}"/>
              </a:ext>
            </a:extLst>
          </p:cNvPr>
          <p:cNvGraphicFramePr/>
          <p:nvPr/>
        </p:nvGraphicFramePr>
        <p:xfrm>
          <a:off x="292100" y="648228"/>
          <a:ext cx="11760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035" name="CuadroTexto 5">
            <a:extLst>
              <a:ext uri="{FF2B5EF4-FFF2-40B4-BE49-F238E27FC236}">
                <a16:creationId xmlns:a16="http://schemas.microsoft.com/office/drawing/2014/main" id="{BEDF2C08-88B2-8A47-8F34-A725C7757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7800" y="50673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ES" altLang="es-ES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AC58D198-0492-8940-A784-DBE07B480C7C}"/>
              </a:ext>
            </a:extLst>
          </p:cNvPr>
          <p:cNvSpPr/>
          <p:nvPr/>
        </p:nvSpPr>
        <p:spPr>
          <a:xfrm>
            <a:off x="1485900" y="5067300"/>
            <a:ext cx="6500813" cy="107156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4400" b="1"/>
              <a:t>LA EIS ES UN DERECHO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ítulo 1">
            <a:extLst>
              <a:ext uri="{FF2B5EF4-FFF2-40B4-BE49-F238E27FC236}">
                <a16:creationId xmlns:a16="http://schemas.microsoft.com/office/drawing/2014/main" id="{1E34DA31-2F54-8E46-AAE2-B0302141C8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 rot="16200000">
            <a:off x="-2493962" y="3022600"/>
            <a:ext cx="6700838" cy="554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s-ES" altLang="es-ES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¿POR QU</a:t>
            </a:r>
            <a:r>
              <a:rPr lang="es-ES_tradnl" altLang="es-ES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APOSTARLE</a:t>
            </a:r>
            <a:br>
              <a:rPr lang="es-ES_tradnl" altLang="es-ES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_tradnl" altLang="es-ES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LA </a:t>
            </a:r>
            <a:r>
              <a:rPr lang="es-ES" altLang="es-ES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EIS?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8B173B5-3ACA-6048-BA5E-5BB2DB7CF78B}"/>
              </a:ext>
            </a:extLst>
          </p:cNvPr>
          <p:cNvGraphicFramePr/>
          <p:nvPr/>
        </p:nvGraphicFramePr>
        <p:xfrm>
          <a:off x="855664" y="271463"/>
          <a:ext cx="10274299" cy="634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BB788F9-B610-EE43-B798-C38B27FFB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25" y="357188"/>
            <a:ext cx="7075488" cy="554037"/>
          </a:xfrm>
        </p:spPr>
        <p:txBody>
          <a:bodyPr/>
          <a:lstStyle/>
          <a:p>
            <a:pPr algn="ctr">
              <a:defRPr/>
            </a:pPr>
            <a:r>
              <a:rPr lang="es-ES" dirty="0"/>
              <a:t>¿</a:t>
            </a:r>
            <a:r>
              <a:rPr lang="es-ES_tradnl" dirty="0"/>
              <a:t>Qué es la</a:t>
            </a:r>
            <a:br>
              <a:rPr lang="es-ES_tradnl" dirty="0"/>
            </a:br>
            <a:r>
              <a:rPr lang="es-ES_tradnl" sz="4800" dirty="0"/>
              <a:t>E</a:t>
            </a:r>
            <a:r>
              <a:rPr lang="es-ES_tradnl" dirty="0"/>
              <a:t>ducación</a:t>
            </a:r>
            <a:br>
              <a:rPr lang="es-ES_tradnl" dirty="0"/>
            </a:br>
            <a:r>
              <a:rPr lang="es-ES_tradnl" sz="4800" dirty="0"/>
              <a:t>I</a:t>
            </a:r>
            <a:r>
              <a:rPr lang="es-ES_tradnl" dirty="0"/>
              <a:t>ntegral de la </a:t>
            </a:r>
            <a:br>
              <a:rPr lang="es-ES_tradnl" dirty="0"/>
            </a:br>
            <a:r>
              <a:rPr lang="es-ES_tradnl" sz="4800" dirty="0"/>
              <a:t>S</a:t>
            </a:r>
            <a:r>
              <a:rPr lang="es-ES_tradnl" dirty="0"/>
              <a:t>exualidad?</a:t>
            </a:r>
            <a:endParaRPr lang="es-ES" dirty="0"/>
          </a:p>
        </p:txBody>
      </p:sp>
      <p:pic>
        <p:nvPicPr>
          <p:cNvPr id="46082" name="Picture 4" descr="ineas musicales png - Buscar con Google | Notas musicales dibujos ...">
            <a:hlinkClick r:id="rId2"/>
            <a:extLst>
              <a:ext uri="{FF2B5EF4-FFF2-40B4-BE49-F238E27FC236}">
                <a16:creationId xmlns:a16="http://schemas.microsoft.com/office/drawing/2014/main" id="{D9E4AD22-B8BB-F340-8BD5-55A57BAE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128963"/>
            <a:ext cx="27463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601284-2E6F-1241-B8F8-78E4FB90E48B}"/>
              </a:ext>
            </a:extLst>
          </p:cNvPr>
          <p:cNvSpPr txBox="1"/>
          <p:nvPr/>
        </p:nvSpPr>
        <p:spPr>
          <a:xfrm>
            <a:off x="5891213" y="1898650"/>
            <a:ext cx="5253037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200" kern="0" dirty="0">
                <a:latin typeface="Calibri" charset="0"/>
              </a:rPr>
              <a:t>EIS es un </a:t>
            </a:r>
            <a:r>
              <a:rPr lang="es-ES" sz="3200" b="1" kern="0" dirty="0">
                <a:latin typeface="Calibri" charset="0"/>
              </a:rPr>
              <a:t>proceso</a:t>
            </a:r>
            <a:r>
              <a:rPr lang="es-ES" sz="3200" kern="0" dirty="0">
                <a:latin typeface="Calibri" charset="0"/>
              </a:rPr>
              <a:t> que se basa en un </a:t>
            </a:r>
            <a:r>
              <a:rPr lang="es-ES" sz="3200" b="1" kern="0" dirty="0">
                <a:latin typeface="Calibri" charset="0"/>
              </a:rPr>
              <a:t>currículo</a:t>
            </a:r>
            <a:r>
              <a:rPr lang="es-ES" sz="3200" kern="0" dirty="0">
                <a:latin typeface="Calibri" charset="0"/>
              </a:rPr>
              <a:t> para enseñar y aprender acerca de los aspectos </a:t>
            </a:r>
            <a:r>
              <a:rPr lang="es-ES" sz="3200" b="1" kern="0" dirty="0">
                <a:latin typeface="Calibri" charset="0"/>
              </a:rPr>
              <a:t>cognitivos, emocionales, físicos y sociales </a:t>
            </a:r>
            <a:r>
              <a:rPr lang="es-ES" sz="3200" kern="0" dirty="0">
                <a:latin typeface="Calibri" charset="0"/>
              </a:rPr>
              <a:t>de la sexualidad.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9394FA-9F3A-704F-B692-F8A505739A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9"/>
          <a:stretch>
            <a:fillRect/>
          </a:stretch>
        </p:blipFill>
        <p:spPr bwMode="auto">
          <a:xfrm>
            <a:off x="428625" y="101600"/>
            <a:ext cx="4960938" cy="6642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C5CD738-2D25-5848-AC98-3051B65B466A}"/>
              </a:ext>
            </a:extLst>
          </p:cNvPr>
          <p:cNvSpPr txBox="1"/>
          <p:nvPr/>
        </p:nvSpPr>
        <p:spPr>
          <a:xfrm>
            <a:off x="479425" y="3808413"/>
            <a:ext cx="11468100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kern="0" dirty="0">
                <a:latin typeface="Calibri" charset="0"/>
              </a:rPr>
              <a:t>Su objetivo es preparar a los niños, niñas y jóvenes con conocimientos, habilidades, actitudes y valores que los empoderarán para </a:t>
            </a:r>
            <a:r>
              <a:rPr lang="es-ES" sz="2800" b="1" kern="0" dirty="0">
                <a:latin typeface="Calibri" charset="0"/>
              </a:rPr>
              <a:t>realizar su salud, bienestar y dignidad</a:t>
            </a:r>
            <a:r>
              <a:rPr lang="es-ES" sz="2800" kern="0" dirty="0">
                <a:latin typeface="Calibri" charset="0"/>
              </a:rPr>
              <a:t>; desarrollar relaciones sociales y sexuales </a:t>
            </a:r>
            <a:r>
              <a:rPr lang="es-ES" sz="2800" b="1" kern="0" dirty="0">
                <a:latin typeface="Calibri" charset="0"/>
              </a:rPr>
              <a:t>equitativas</a:t>
            </a:r>
            <a:r>
              <a:rPr lang="es-ES" sz="2800" kern="0" dirty="0">
                <a:latin typeface="Calibri" charset="0"/>
              </a:rPr>
              <a:t>; considerar cómo sus elecciones afectan </a:t>
            </a:r>
            <a:r>
              <a:rPr lang="es-ES" sz="2800" b="1" kern="0" dirty="0">
                <a:latin typeface="Calibri" charset="0"/>
              </a:rPr>
              <a:t>su propio bienestar y el de los demás</a:t>
            </a:r>
            <a:r>
              <a:rPr lang="es-ES" sz="2800" kern="0" dirty="0">
                <a:latin typeface="Calibri" charset="0"/>
              </a:rPr>
              <a:t>; y entender </a:t>
            </a:r>
            <a:r>
              <a:rPr lang="es-ES" sz="2800" b="1" kern="0" dirty="0">
                <a:latin typeface="Calibri" charset="0"/>
              </a:rPr>
              <a:t>cuáles son sus derechos </a:t>
            </a:r>
            <a:r>
              <a:rPr lang="es-ES" sz="2800" kern="0" dirty="0">
                <a:latin typeface="Calibri" charset="0"/>
              </a:rPr>
              <a:t>a lo largo de la vida y asegurarse de protegerlos.</a:t>
            </a:r>
            <a:endParaRPr lang="es-CO" sz="2800" kern="0" dirty="0">
              <a:latin typeface="Calibri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9DE11E-0913-744B-B19F-52CCC99D28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2" t="15257" b="8124"/>
          <a:stretch>
            <a:fillRect/>
          </a:stretch>
        </p:blipFill>
        <p:spPr bwMode="auto">
          <a:xfrm>
            <a:off x="2787650" y="195263"/>
            <a:ext cx="6432550" cy="34623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932DBBD-A122-FD44-9500-B46C8F153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638" y="1363663"/>
            <a:ext cx="6242050" cy="1393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4400" dirty="0"/>
              <a:t>CARACTERÍSTICAS DE UNA EIS DE CALIDAD</a:t>
            </a:r>
          </a:p>
        </p:txBody>
      </p:sp>
      <p:pic>
        <p:nvPicPr>
          <p:cNvPr id="49154" name="Picture 2" descr="lustración de Ok Cheque Y Prohibido O No Signo y más Vectores Libres de  ">
            <a:hlinkClick r:id="rId2"/>
            <a:extLst>
              <a:ext uri="{FF2B5EF4-FFF2-40B4-BE49-F238E27FC236}">
                <a16:creationId xmlns:a16="http://schemas.microsoft.com/office/drawing/2014/main" id="{C83E2927-0523-DE45-9C26-032E73A7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400425"/>
            <a:ext cx="492125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PRESS_UNFPA+ICPD+ODS_ESP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S_UNFPA+ICPD+ODS_ESP_LOW" id="{E5A4DC5A-E35D-434A-B80D-71CF80947962}" vid="{BE2B39EA-82FC-BF40-8519-4A7DAC07FCE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PRESS_UNFPA+ICPD+ODS_ESP_LOW</Template>
  <TotalTime>190</TotalTime>
  <Words>1286</Words>
  <Application>Microsoft Macintosh PowerPoint</Application>
  <PresentationFormat>Panorámica</PresentationFormat>
  <Paragraphs>88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Calibri</vt:lpstr>
      <vt:lpstr>Arial</vt:lpstr>
      <vt:lpstr>Calibri Light</vt:lpstr>
      <vt:lpstr>Source Code Pro</vt:lpstr>
      <vt:lpstr>Open Sans</vt:lpstr>
      <vt:lpstr>PRESS_UNFPA+ICPD+ODS_ESP</vt:lpstr>
      <vt:lpstr>Tema de Office</vt:lpstr>
      <vt:lpstr>1_Tema de Office</vt:lpstr>
      <vt:lpstr>1_Beach Day</vt:lpstr>
      <vt:lpstr>Educación Integral en Sexualidad- EIS  en la prevención del embarazo en la niñez y la adolescencia</vt:lpstr>
      <vt:lpstr>Presentación de PowerPoint</vt:lpstr>
      <vt:lpstr>¿Cómo fue su educación sexual?</vt:lpstr>
      <vt:lpstr>¿POR QUÉ APOSTARLE A LA EIS? </vt:lpstr>
      <vt:lpstr>¿POR QUÉ APOSTARLE  A LA EIS? </vt:lpstr>
      <vt:lpstr>¿Qué es la Educación Integral de la  Sexualidad?</vt:lpstr>
      <vt:lpstr>Presentación de PowerPoint</vt:lpstr>
      <vt:lpstr>Presentación de PowerPoint</vt:lpstr>
      <vt:lpstr>CARACTERÍSTICAS DE UNA EIS DE CALIDAD</vt:lpstr>
      <vt:lpstr>Estructura</vt:lpstr>
      <vt:lpstr>Presentación de PowerPoint</vt:lpstr>
      <vt:lpstr>Presentación de PowerPoint</vt:lpstr>
      <vt:lpstr>EIS FUERA DE LA ESCUELA </vt:lpstr>
      <vt:lpstr>GRUPOS ESPECÍFICOS</vt:lpstr>
      <vt:lpstr>EIS y prevención de embarazo no planeado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Educación Integral en Sexualidad- EIS  en la prevención del embarazo en la niñez y la adolescencia</dc:title>
  <dc:creator>Usuario de Microsoft Office</dc:creator>
  <cp:lastModifiedBy>Johanna Marcela Blanco Barreto</cp:lastModifiedBy>
  <cp:revision>14</cp:revision>
  <dcterms:created xsi:type="dcterms:W3CDTF">2021-05-19T19:31:56Z</dcterms:created>
  <dcterms:modified xsi:type="dcterms:W3CDTF">2022-04-11T14:52:33Z</dcterms:modified>
</cp:coreProperties>
</file>