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32" r:id="rId2"/>
    <p:sldId id="331" r:id="rId3"/>
    <p:sldId id="333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48FF-50D2-4675-82B3-81D06406720A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60EC-400D-40F6-A67D-70DF25235E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122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Este es un ejemplo de portada para tu presentación, recuerda dejar solo una, la que más te guste y eliminar las otras.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1D512-8012-424A-9F76-98766F7F296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58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Este es un ejemplo de portada para tu presentación, recuerda dejar solo una, la que más te guste y eliminar las otras.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1D512-8012-424A-9F76-98766F7F296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D68D8-D438-47B0-B024-A4E713AD0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299CDF-9062-43AD-BD62-4F6F4AE61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AA5709-4BE3-4BAB-80D0-C2D725C2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4A26C-F37A-4CDF-97FB-7543B428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3BD4F-CDC4-4045-94C5-35BE6A3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25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EB4E3-A449-4FB1-B6DE-105D74EE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0B7B21-6F8F-4B14-A2DA-41C8ACB27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BDDA9-11C9-4B5A-BE52-9C710B389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8D27AA-A2CC-4B39-86BE-62AA5707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6C1CB-742A-4B35-9EE6-BAC3F4D9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892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C0B869-3791-43F5-9FE3-977CBBAE6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B0EF6D-BC91-463D-8391-5602E1821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213A3F-E568-4239-B754-EF10E11C0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96C13-99FE-4EE8-BA48-F2D8FB2D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8371B5-BCC8-46C7-A1A1-E69F6833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49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07F1-5321-4D43-8E4B-1CF3CCC1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207A8-1E14-419C-8EEC-B693F3633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66C1B-AEA0-48F6-8E49-FF208EDB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863F6-F603-4677-8C9F-93396FF0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AF66EA-0658-4C67-ADD6-F9843767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2315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9DEA4-15E8-47E5-9A81-B946E3625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A2A9B3-945E-4CBF-BC82-829DC4E9D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E953B-E25A-496A-AF01-EB45D1D5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77945-F5B0-4EE3-AA3F-3D1D12DD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C35E2-35D0-4C93-BF4F-67819FBF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29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4C9D5-D4A7-4CF1-B262-DE00937EC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7130C-76CC-4469-8838-8AE3E3951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8C5EC6-95B3-4C94-93A4-3046C3CB3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54AFAC-930E-4D20-B802-3F4F5C5A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F41BAF-26BF-4684-926D-45F278BF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707B7A-4F0E-4662-B7A4-21E09CD7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48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729E9-8628-48CD-91D1-B0F229F0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C166BA-EB74-43D2-A52D-02268A107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6188F5-2387-4F1B-A55C-B89E7F91B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35437C-B033-4E57-8A6A-236AF371F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246ABA8-8F9F-46B2-93A5-C2B88F3F8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E09CA8-10D7-4354-A93F-E54258AB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F64C43-1877-45A3-8911-0A70B2CE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FEFDAA-2FC2-412C-A2C0-B232214A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89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FA7E0-EF96-45AB-8CDA-58B20287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E9479CD-F5A0-4A7D-8CED-0A6584F6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620455-6803-4D00-8074-687F49E9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B4FBE9-5326-48E8-A648-9D9D0CFF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73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FA147C-A2B5-4310-B377-C7C7CBE4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F440E9-5F60-493F-9A48-9E6D7214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597A54-3985-4AD4-A8E3-8B5AD7A3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982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77B6E-9A20-4915-9D8D-A69191CB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B3DF1-FC76-429F-89F0-7BB38215C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2F8493-BAE5-437F-8A68-FA83526ED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0D1CB-0E86-4ABA-8BC2-3E6CC32B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C0C55C-16E0-468C-8BE9-41E577E2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329C07-7D17-4217-99D3-551789CA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432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55579-86AC-439A-B537-7972D7A9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3547C3-36BF-4312-923A-E8CE7D1F7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325984-4244-4FBC-90BB-6D35AB6A2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EFDEAB-A96F-4B18-8C73-C7C731F9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5C5A47-1640-4BD4-A2F8-7F2095D4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3BA922-5540-4026-A647-A1FF3016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36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DBFBD6-2F9A-47AC-9182-7AAD63B2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FFF78E-95AA-4283-B567-80CB146E9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8FDB1-2B97-4B28-8809-E9124A75F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B579-1A95-451E-939D-F32BE9746AB8}" type="datetimeFigureOut">
              <a:rPr lang="es-CO" smtClean="0"/>
              <a:t>9/06/2026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8464F-6D3C-4F95-95BC-1C6B5965B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D2E1A-1E3B-4F61-B922-DD289237F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CAB8E-8E2B-4C76-B158-056876B206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06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9424654-112C-4B3D-8FCF-EBD4C15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D9DB-7223-481D-99B0-E98F1B1FF14D}" type="slidenum">
              <a:rPr lang="es-CO" smtClean="0"/>
              <a:pPr/>
              <a:t>1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FBEFFB-D28C-4EEF-9049-556BCAA1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" y="0"/>
            <a:ext cx="12190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2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C\Desktop\2x\Recurso 9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244" y="6372069"/>
            <a:ext cx="11763600" cy="2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C\Desktop\2x\Recurso 9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95782"/>
            <a:ext cx="12192001" cy="3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0472B5-857E-44DE-808A-B7F5D1E44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243" y="1352532"/>
            <a:ext cx="1450301" cy="117405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36C4AC1-9AD8-4D43-B562-A97A8276E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31" y="3067498"/>
            <a:ext cx="883375" cy="13545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5244E00-F72E-4B69-8739-0B54804DB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221" y="4962920"/>
            <a:ext cx="805742" cy="96069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62A2C3-52BA-459F-94F5-49D8B81E5F81}"/>
              </a:ext>
            </a:extLst>
          </p:cNvPr>
          <p:cNvSpPr/>
          <p:nvPr/>
        </p:nvSpPr>
        <p:spPr>
          <a:xfrm>
            <a:off x="9150966" y="2079377"/>
            <a:ext cx="2978938" cy="79217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RESULTADOS VOTACIÓN REPRESENTANTE I.E. PRIVADAS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5CE405-9F69-4E30-B221-594664C518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7687" y="1177638"/>
            <a:ext cx="7542698" cy="451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F58C66-7AAA-4384-83AE-9CF46F8414E1}"/>
              </a:ext>
            </a:extLst>
          </p:cNvPr>
          <p:cNvSpPr txBox="1"/>
          <p:nvPr/>
        </p:nvSpPr>
        <p:spPr>
          <a:xfrm>
            <a:off x="9312026" y="3489842"/>
            <a:ext cx="2656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Fecha Votación</a:t>
            </a:r>
            <a:r>
              <a:rPr lang="es-CO" sz="1600" dirty="0"/>
              <a:t>:   05-jun-2026</a:t>
            </a:r>
          </a:p>
          <a:p>
            <a:r>
              <a:rPr lang="es-CO" sz="1600" b="1" dirty="0"/>
              <a:t>Total Postulados</a:t>
            </a:r>
            <a:r>
              <a:rPr lang="es-CO" sz="1600" dirty="0"/>
              <a:t>:  8</a:t>
            </a:r>
          </a:p>
          <a:p>
            <a:r>
              <a:rPr lang="es-CO" sz="1600" b="1" dirty="0"/>
              <a:t>Total votantes</a:t>
            </a:r>
            <a:r>
              <a:rPr lang="es-CO" sz="1600" dirty="0"/>
              <a:t>:      47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0E8ABC0-7785-4ACB-9BAD-A1D1F9DA70B5}"/>
              </a:ext>
            </a:extLst>
          </p:cNvPr>
          <p:cNvSpPr txBox="1"/>
          <p:nvPr/>
        </p:nvSpPr>
        <p:spPr>
          <a:xfrm>
            <a:off x="10123467" y="5744191"/>
            <a:ext cx="1845377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b="1" dirty="0"/>
              <a:t>Total I.E. Privadas: </a:t>
            </a:r>
            <a:r>
              <a:rPr lang="es-CO" sz="1050" dirty="0"/>
              <a:t>192</a:t>
            </a:r>
          </a:p>
          <a:p>
            <a:r>
              <a:rPr lang="es-CO" sz="1050" b="1" dirty="0"/>
              <a:t>Total votantes</a:t>
            </a:r>
            <a:r>
              <a:rPr lang="es-CO" sz="1050" dirty="0"/>
              <a:t>:        47 </a:t>
            </a:r>
          </a:p>
          <a:p>
            <a:r>
              <a:rPr lang="es-CO" sz="1050" b="1" dirty="0"/>
              <a:t>Porcentaje participación: </a:t>
            </a:r>
            <a:r>
              <a:rPr lang="es-CO" sz="1050" dirty="0"/>
              <a:t>24%</a:t>
            </a:r>
          </a:p>
        </p:txBody>
      </p:sp>
    </p:spTree>
    <p:extLst>
      <p:ext uri="{BB962C8B-B14F-4D97-AF65-F5344CB8AC3E}">
        <p14:creationId xmlns:p14="http://schemas.microsoft.com/office/powerpoint/2010/main" val="201318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C\Desktop\2x\Recurso 9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5244" y="6372069"/>
            <a:ext cx="11763600" cy="29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C\Desktop\2x\Recurso 9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95782"/>
            <a:ext cx="12192001" cy="30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0472B5-857E-44DE-808A-B7F5D1E44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243" y="1352532"/>
            <a:ext cx="1450301" cy="117405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36C4AC1-9AD8-4D43-B562-A97A8276E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031" y="3067498"/>
            <a:ext cx="883375" cy="135450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5244E00-F72E-4B69-8739-0B54804DB7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9221" y="4962920"/>
            <a:ext cx="805742" cy="960693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62A2C3-52BA-459F-94F5-49D8B81E5F81}"/>
              </a:ext>
            </a:extLst>
          </p:cNvPr>
          <p:cNvSpPr/>
          <p:nvPr/>
        </p:nvSpPr>
        <p:spPr>
          <a:xfrm>
            <a:off x="3333297" y="3964285"/>
            <a:ext cx="3501564" cy="13457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REPRESENTANTE DELEGADO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ECC4EB5-D5B7-43FB-99E9-42A0D3CBE74C}"/>
              </a:ext>
            </a:extLst>
          </p:cNvPr>
          <p:cNvSpPr/>
          <p:nvPr/>
        </p:nvSpPr>
        <p:spPr>
          <a:xfrm>
            <a:off x="8385576" y="2726337"/>
            <a:ext cx="31255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COLEGIO </a:t>
            </a:r>
          </a:p>
          <a:p>
            <a:pPr algn="ctr"/>
            <a:r>
              <a:rPr lang="es-CO" sz="1600" b="1" dirty="0"/>
              <a:t>MIGUEL DE CERVANTES E.U.</a:t>
            </a:r>
            <a:endParaRPr lang="es-CO" b="1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CE43649-258E-404F-A2B4-54130D8A5D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1599" y="3463256"/>
            <a:ext cx="1873553" cy="2164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AFC4BD5-5296-4F60-AECA-860EB3BA4120}"/>
              </a:ext>
            </a:extLst>
          </p:cNvPr>
          <p:cNvSpPr/>
          <p:nvPr/>
        </p:nvSpPr>
        <p:spPr>
          <a:xfrm>
            <a:off x="9011599" y="5696484"/>
            <a:ext cx="1706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Ivonne Maritza </a:t>
            </a:r>
          </a:p>
          <a:p>
            <a:pPr algn="ctr"/>
            <a:r>
              <a:rPr lang="es-CO" sz="1400" dirty="0"/>
              <a:t>Villarraga Nieves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DCDB39A-189B-4BFE-B886-6915F223B7A6}"/>
              </a:ext>
            </a:extLst>
          </p:cNvPr>
          <p:cNvGraphicFramePr>
            <a:graphicFrameLocks noGrp="1"/>
          </p:cNvGraphicFramePr>
          <p:nvPr/>
        </p:nvGraphicFramePr>
        <p:xfrm>
          <a:off x="2369671" y="1020695"/>
          <a:ext cx="5008282" cy="2211420"/>
        </p:xfrm>
        <a:graphic>
          <a:graphicData uri="http://schemas.openxmlformats.org/drawingml/2006/table">
            <a:tbl>
              <a:tblPr/>
              <a:tblGrid>
                <a:gridCol w="2626626">
                  <a:extLst>
                    <a:ext uri="{9D8B030D-6E8A-4147-A177-3AD203B41FA5}">
                      <a16:colId xmlns:a16="http://schemas.microsoft.com/office/drawing/2014/main" val="4011306404"/>
                    </a:ext>
                  </a:extLst>
                </a:gridCol>
                <a:gridCol w="2381656">
                  <a:extLst>
                    <a:ext uri="{9D8B030D-6E8A-4147-A177-3AD203B41FA5}">
                      <a16:colId xmlns:a16="http://schemas.microsoft.com/office/drawing/2014/main" val="3451720777"/>
                    </a:ext>
                  </a:extLst>
                </a:gridCol>
              </a:tblGrid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Etiquetas de fila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 de INSTITUCION EDUCATIVA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42238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DE BACHILLERATO NIÑO JESUS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820323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COLEGIO MIGUEL DE CERVANTES E.U.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01470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INFANTIL NUEVO HOGAR SAS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617284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INFANTIL PARQUE DEL SOL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281816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MODERNO RAYITO DE LUZ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416967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PEDAGOGICO ALEGRIA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054671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 CELESTIN FREINET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458588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VOTO EN BLANCO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99360"/>
                  </a:ext>
                </a:extLst>
              </a:tr>
              <a:tr h="221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14676"/>
                  </a:ext>
                </a:extLst>
              </a:tr>
            </a:tbl>
          </a:graphicData>
        </a:graphic>
      </p:graphicFrame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ECA2EC9-F608-492C-B25F-8135E9555739}"/>
              </a:ext>
            </a:extLst>
          </p:cNvPr>
          <p:cNvSpPr/>
          <p:nvPr/>
        </p:nvSpPr>
        <p:spPr>
          <a:xfrm>
            <a:off x="8165274" y="1228176"/>
            <a:ext cx="3501564" cy="134579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TOTAL VOTOS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729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</Words>
  <Application>Microsoft Office PowerPoint</Application>
  <PresentationFormat>Panorámica</PresentationFormat>
  <Paragraphs>38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Dassy Stella Rojas Rodriguez</dc:creator>
  <cp:lastModifiedBy>Dassy Stella Rojas Rodriguez</cp:lastModifiedBy>
  <cp:revision>1</cp:revision>
  <dcterms:created xsi:type="dcterms:W3CDTF">2026-06-09T20:51:30Z</dcterms:created>
  <dcterms:modified xsi:type="dcterms:W3CDTF">2026-06-09T20:58:31Z</dcterms:modified>
</cp:coreProperties>
</file>